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727" r:id="rId2"/>
    <p:sldMasterId id="2147483731" r:id="rId3"/>
  </p:sldMasterIdLst>
  <p:sldIdLst>
    <p:sldId id="256" r:id="rId4"/>
    <p:sldId id="257" r:id="rId5"/>
    <p:sldId id="258" r:id="rId6"/>
    <p:sldId id="259" r:id="rId7"/>
  </p:sldIdLst>
  <p:sldSz cx="12192000" cy="6858000"/>
  <p:notesSz cx="6858000" cy="9144000"/>
  <p:defaultTextStyle>
    <a:defPPr>
      <a:defRPr lang="en-US"/>
    </a:defPPr>
    <a:lvl1pPr algn="r" defTabSz="457200" rtl="1" fontAlgn="base">
      <a:spcBef>
        <a:spcPct val="0"/>
      </a:spcBef>
      <a:spcAft>
        <a:spcPct val="0"/>
      </a:spcAft>
      <a:defRPr kern="1200">
        <a:solidFill>
          <a:schemeClr val="tx1"/>
        </a:solidFill>
        <a:latin typeface="Arial" charset="0"/>
        <a:ea typeface="+mn-ea"/>
        <a:cs typeface="Arial" charset="0"/>
      </a:defRPr>
    </a:lvl1pPr>
    <a:lvl2pPr marL="457200" algn="r" defTabSz="457200" rtl="1" fontAlgn="base">
      <a:spcBef>
        <a:spcPct val="0"/>
      </a:spcBef>
      <a:spcAft>
        <a:spcPct val="0"/>
      </a:spcAft>
      <a:defRPr kern="1200">
        <a:solidFill>
          <a:schemeClr val="tx1"/>
        </a:solidFill>
        <a:latin typeface="Arial" charset="0"/>
        <a:ea typeface="+mn-ea"/>
        <a:cs typeface="Arial" charset="0"/>
      </a:defRPr>
    </a:lvl2pPr>
    <a:lvl3pPr marL="914400" algn="r" defTabSz="457200" rtl="1" fontAlgn="base">
      <a:spcBef>
        <a:spcPct val="0"/>
      </a:spcBef>
      <a:spcAft>
        <a:spcPct val="0"/>
      </a:spcAft>
      <a:defRPr kern="1200">
        <a:solidFill>
          <a:schemeClr val="tx1"/>
        </a:solidFill>
        <a:latin typeface="Arial" charset="0"/>
        <a:ea typeface="+mn-ea"/>
        <a:cs typeface="Arial" charset="0"/>
      </a:defRPr>
    </a:lvl3pPr>
    <a:lvl4pPr marL="1371600" algn="r" defTabSz="457200" rtl="1" fontAlgn="base">
      <a:spcBef>
        <a:spcPct val="0"/>
      </a:spcBef>
      <a:spcAft>
        <a:spcPct val="0"/>
      </a:spcAft>
      <a:defRPr kern="1200">
        <a:solidFill>
          <a:schemeClr val="tx1"/>
        </a:solidFill>
        <a:latin typeface="Arial" charset="0"/>
        <a:ea typeface="+mn-ea"/>
        <a:cs typeface="Arial" charset="0"/>
      </a:defRPr>
    </a:lvl4pPr>
    <a:lvl5pPr marL="1828800" algn="r" defTabSz="457200" rtl="1" fontAlgn="base">
      <a:spcBef>
        <a:spcPct val="0"/>
      </a:spcBef>
      <a:spcAft>
        <a:spcPct val="0"/>
      </a:spcAft>
      <a:defRPr kern="1200">
        <a:solidFill>
          <a:schemeClr val="tx1"/>
        </a:solidFill>
        <a:latin typeface="Arial" charset="0"/>
        <a:ea typeface="+mn-ea"/>
        <a:cs typeface="Arial" charset="0"/>
      </a:defRPr>
    </a:lvl5pPr>
    <a:lvl6pPr marL="2286000" algn="r" defTabSz="914400" rtl="1" eaLnBrk="1" latinLnBrk="0" hangingPunct="1">
      <a:defRPr kern="1200">
        <a:solidFill>
          <a:schemeClr val="tx1"/>
        </a:solidFill>
        <a:latin typeface="Arial" charset="0"/>
        <a:ea typeface="+mn-ea"/>
        <a:cs typeface="Arial" charset="0"/>
      </a:defRPr>
    </a:lvl6pPr>
    <a:lvl7pPr marL="2743200" algn="r" defTabSz="914400" rtl="1" eaLnBrk="1" latinLnBrk="0" hangingPunct="1">
      <a:defRPr kern="1200">
        <a:solidFill>
          <a:schemeClr val="tx1"/>
        </a:solidFill>
        <a:latin typeface="Arial" charset="0"/>
        <a:ea typeface="+mn-ea"/>
        <a:cs typeface="Arial" charset="0"/>
      </a:defRPr>
    </a:lvl7pPr>
    <a:lvl8pPr marL="3200400" algn="r" defTabSz="914400" rtl="1" eaLnBrk="1" latinLnBrk="0" hangingPunct="1">
      <a:defRPr kern="1200">
        <a:solidFill>
          <a:schemeClr val="tx1"/>
        </a:solidFill>
        <a:latin typeface="Arial" charset="0"/>
        <a:ea typeface="+mn-ea"/>
        <a:cs typeface="Arial" charset="0"/>
      </a:defRPr>
    </a:lvl8pPr>
    <a:lvl9pPr marL="3657600" algn="r" defTabSz="914400" rtl="1"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3" d="100"/>
          <a:sy n="73" d="100"/>
        </p:scale>
        <p:origin x="-582" y="-96"/>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descr="HD-ShadowLong.png"/>
          <p:cNvPicPr>
            <a:picLocks noChangeAspect="1"/>
          </p:cNvPicPr>
          <p:nvPr/>
        </p:nvPicPr>
        <p:blipFill>
          <a:blip r:embed="rId2"/>
          <a:srcRect/>
          <a:stretch>
            <a:fillRect/>
          </a:stretch>
        </p:blipFill>
        <p:spPr bwMode="auto">
          <a:xfrm>
            <a:off x="0" y="4243388"/>
            <a:ext cx="8967788" cy="274637"/>
          </a:xfrm>
          <a:prstGeom prst="rect">
            <a:avLst/>
          </a:prstGeom>
          <a:noFill/>
          <a:ln w="9525">
            <a:noFill/>
            <a:miter lim="800000"/>
            <a:headEnd/>
            <a:tailEnd/>
          </a:ln>
        </p:spPr>
      </p:pic>
      <p:pic>
        <p:nvPicPr>
          <p:cNvPr id="5" name="Picture 7" descr="HD-ShadowShort.png"/>
          <p:cNvPicPr>
            <a:picLocks noChangeAspect="1"/>
          </p:cNvPicPr>
          <p:nvPr/>
        </p:nvPicPr>
        <p:blipFill>
          <a:blip r:embed="rId3"/>
          <a:srcRect/>
          <a:stretch>
            <a:fillRect/>
          </a:stretch>
        </p:blipFill>
        <p:spPr bwMode="auto">
          <a:xfrm>
            <a:off x="9112250" y="4243388"/>
            <a:ext cx="3076575" cy="277812"/>
          </a:xfrm>
          <a:prstGeom prst="rect">
            <a:avLst/>
          </a:prstGeom>
          <a:noFill/>
          <a:ln w="9525">
            <a:noFill/>
            <a:miter lim="800000"/>
            <a:headEnd/>
            <a:tailEnd/>
          </a:ln>
        </p:spPr>
      </p:pic>
      <p:sp>
        <p:nvSpPr>
          <p:cNvPr id="6" name="Rectangle 8"/>
          <p:cNvSpPr/>
          <p:nvPr/>
        </p:nvSpPr>
        <p:spPr bwMode="ltGray">
          <a:xfrm>
            <a:off x="0" y="2590800"/>
            <a:ext cx="8967788" cy="165893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9"/>
          <p:cNvSpPr/>
          <p:nvPr/>
        </p:nvSpPr>
        <p:spPr>
          <a:xfrm>
            <a:off x="9112250" y="2590800"/>
            <a:ext cx="3076575" cy="16589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8" name="Date Placeholder 3"/>
          <p:cNvSpPr>
            <a:spLocks noGrp="1"/>
          </p:cNvSpPr>
          <p:nvPr>
            <p:ph type="dt" sz="half" idx="10"/>
          </p:nvPr>
        </p:nvSpPr>
        <p:spPr/>
        <p:txBody>
          <a:bodyPr/>
          <a:lstStyle>
            <a:lvl1pPr>
              <a:defRPr/>
            </a:lvl1pPr>
          </a:lstStyle>
          <a:p>
            <a:pPr>
              <a:defRPr/>
            </a:pPr>
            <a:fld id="{F028F17D-10A9-4193-9312-4315BF48015F}" type="datetimeFigureOut">
              <a:rPr lang="en-US"/>
              <a:pPr>
                <a:defRPr/>
              </a:pPr>
              <a:t>3/20/2020</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a:xfrm>
            <a:off x="9255125" y="2749550"/>
            <a:ext cx="1171575" cy="1357313"/>
          </a:xfrm>
        </p:spPr>
        <p:txBody>
          <a:bodyPr/>
          <a:lstStyle>
            <a:lvl1pPr>
              <a:defRPr/>
            </a:lvl1pPr>
          </a:lstStyle>
          <a:p>
            <a:pPr>
              <a:defRPr/>
            </a:pPr>
            <a:fld id="{F3B7FCFF-FBDA-4560-B3B8-F1A4D92FE211}" type="slidenum">
              <a:rPr lang="ar-SA"/>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5" name="Picture 10" descr="HD-ShadowLong.png"/>
          <p:cNvPicPr>
            <a:picLocks noChangeAspect="1"/>
          </p:cNvPicPr>
          <p:nvPr/>
        </p:nvPicPr>
        <p:blipFill>
          <a:blip r:embed="rId2"/>
          <a:srcRect/>
          <a:stretch>
            <a:fillRect/>
          </a:stretch>
        </p:blipFill>
        <p:spPr bwMode="auto">
          <a:xfrm>
            <a:off x="0" y="5929313"/>
            <a:ext cx="10437813" cy="320675"/>
          </a:xfrm>
          <a:prstGeom prst="rect">
            <a:avLst/>
          </a:prstGeom>
          <a:noFill/>
          <a:ln w="9525">
            <a:noFill/>
            <a:miter lim="800000"/>
            <a:headEnd/>
            <a:tailEnd/>
          </a:ln>
        </p:spPr>
      </p:pic>
      <p:pic>
        <p:nvPicPr>
          <p:cNvPr id="6" name="Picture 12" descr="HD-ShadowShort.png"/>
          <p:cNvPicPr>
            <a:picLocks noChangeAspect="1"/>
          </p:cNvPicPr>
          <p:nvPr/>
        </p:nvPicPr>
        <p:blipFill>
          <a:blip r:embed="rId3"/>
          <a:srcRect/>
          <a:stretch>
            <a:fillRect/>
          </a:stretch>
        </p:blipFill>
        <p:spPr bwMode="auto">
          <a:xfrm>
            <a:off x="10585450" y="5929313"/>
            <a:ext cx="1603375" cy="144462"/>
          </a:xfrm>
          <a:prstGeom prst="rect">
            <a:avLst/>
          </a:prstGeom>
          <a:noFill/>
          <a:ln w="9525">
            <a:noFill/>
            <a:miter lim="800000"/>
            <a:headEnd/>
            <a:tailEnd/>
          </a:ln>
        </p:spPr>
      </p:pic>
      <p:sp>
        <p:nvSpPr>
          <p:cNvPr id="7" name="Rectangle 13"/>
          <p:cNvSpPr/>
          <p:nvPr/>
        </p:nvSpPr>
        <p:spPr bwMode="ltGray">
          <a:xfrm>
            <a:off x="0" y="4567238"/>
            <a:ext cx="10437813" cy="1368425"/>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14"/>
          <p:cNvSpPr/>
          <p:nvPr/>
        </p:nvSpPr>
        <p:spPr>
          <a:xfrm>
            <a:off x="10585450" y="4567238"/>
            <a:ext cx="1603375" cy="13684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15"/>
          <p:cNvSpPr txBox="1"/>
          <p:nvPr/>
        </p:nvSpPr>
        <p:spPr>
          <a:xfrm>
            <a:off x="584200" y="747713"/>
            <a:ext cx="609600" cy="585787"/>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l" rtl="0" fontAlgn="auto">
              <a:spcAft>
                <a:spcPts val="0"/>
              </a:spcAft>
              <a:defRPr/>
            </a:pPr>
            <a:r>
              <a:rPr lang="en-US" sz="7200" dirty="0">
                <a:effectLst/>
                <a:latin typeface="+mn-lt"/>
                <a:cs typeface="+mn-cs"/>
              </a:rPr>
              <a:t>“</a:t>
            </a:r>
          </a:p>
        </p:txBody>
      </p:sp>
      <p:sp>
        <p:nvSpPr>
          <p:cNvPr id="10" name="TextBox 16"/>
          <p:cNvSpPr txBox="1"/>
          <p:nvPr/>
        </p:nvSpPr>
        <p:spPr>
          <a:xfrm>
            <a:off x="9663113" y="3033713"/>
            <a:ext cx="6096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rtl="0" fontAlgn="auto">
              <a:spcAft>
                <a:spcPts val="0"/>
              </a:spcAft>
              <a:defRPr/>
            </a:pPr>
            <a:r>
              <a:rPr lang="en-US" sz="7200" dirty="0">
                <a:effectLst/>
                <a:latin typeface="+mn-lt"/>
                <a:cs typeface="+mn-cs"/>
              </a:rPr>
              <a:t>”</a:t>
            </a:r>
          </a:p>
        </p:txBody>
      </p:sp>
      <p:sp>
        <p:nvSpPr>
          <p:cNvPr id="2" name="Title 1"/>
          <p:cNvSpPr>
            <a:spLocks noGrp="1"/>
          </p:cNvSpPr>
          <p:nvPr>
            <p:ph type="title"/>
          </p:nvPr>
        </p:nvSpPr>
        <p:spPr>
          <a:xfrm>
            <a:off x="1127856" y="609598"/>
            <a:ext cx="8718877" cy="3036061"/>
          </a:xfrm>
        </p:spPr>
        <p:txBody>
          <a:bodyP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1" name="Date Placeholder 4"/>
          <p:cNvSpPr>
            <a:spLocks noGrp="1"/>
          </p:cNvSpPr>
          <p:nvPr>
            <p:ph type="dt" sz="half" idx="14"/>
          </p:nvPr>
        </p:nvSpPr>
        <p:spPr/>
        <p:txBody>
          <a:bodyPr/>
          <a:lstStyle>
            <a:lvl1pPr>
              <a:defRPr/>
            </a:lvl1pPr>
          </a:lstStyle>
          <a:p>
            <a:pPr>
              <a:defRPr/>
            </a:pPr>
            <a:fld id="{BC7AEB38-8579-46FC-9D73-1430CF7F031B}" type="datetimeFigureOut">
              <a:rPr lang="en-US"/>
              <a:pPr>
                <a:defRPr/>
              </a:pPr>
              <a:t>3/20/2020</a:t>
            </a:fld>
            <a:endParaRPr lang="en-US"/>
          </a:p>
        </p:txBody>
      </p:sp>
      <p:sp>
        <p:nvSpPr>
          <p:cNvPr id="13" name="Footer Placeholder 5"/>
          <p:cNvSpPr>
            <a:spLocks noGrp="1"/>
          </p:cNvSpPr>
          <p:nvPr>
            <p:ph type="ftr" sz="quarter" idx="15"/>
          </p:nvPr>
        </p:nvSpPr>
        <p:spPr/>
        <p:txBody>
          <a:bodyPr/>
          <a:lstStyle>
            <a:lvl1pPr>
              <a:defRPr/>
            </a:lvl1pPr>
          </a:lstStyle>
          <a:p>
            <a:pPr>
              <a:defRPr/>
            </a:pPr>
            <a:endParaRPr lang="en-US"/>
          </a:p>
        </p:txBody>
      </p:sp>
      <p:sp>
        <p:nvSpPr>
          <p:cNvPr id="14" name="Slide Number Placeholder 6"/>
          <p:cNvSpPr>
            <a:spLocks noGrp="1"/>
          </p:cNvSpPr>
          <p:nvPr>
            <p:ph type="sldNum" sz="quarter" idx="16"/>
          </p:nvPr>
        </p:nvSpPr>
        <p:spPr>
          <a:xfrm>
            <a:off x="10729913" y="4710113"/>
            <a:ext cx="1154112" cy="1090612"/>
          </a:xfrm>
        </p:spPr>
        <p:txBody>
          <a:bodyPr/>
          <a:lstStyle>
            <a:lvl1pPr>
              <a:defRPr/>
            </a:lvl1pPr>
          </a:lstStyle>
          <a:p>
            <a:pPr>
              <a:defRPr/>
            </a:pPr>
            <a:fld id="{38F8909B-946B-436C-870D-02F5BC761F63}" type="slidenum">
              <a:rPr lang="ar-SA"/>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5" name="Picture 8" descr="HD-ShadowLong.png"/>
          <p:cNvPicPr>
            <a:picLocks noChangeAspect="1"/>
          </p:cNvPicPr>
          <p:nvPr/>
        </p:nvPicPr>
        <p:blipFill>
          <a:blip r:embed="rId2"/>
          <a:srcRect/>
          <a:stretch>
            <a:fillRect/>
          </a:stretch>
        </p:blipFill>
        <p:spPr bwMode="auto">
          <a:xfrm>
            <a:off x="0" y="5929313"/>
            <a:ext cx="10437813" cy="320675"/>
          </a:xfrm>
          <a:prstGeom prst="rect">
            <a:avLst/>
          </a:prstGeom>
          <a:noFill/>
          <a:ln w="9525">
            <a:noFill/>
            <a:miter lim="800000"/>
            <a:headEnd/>
            <a:tailEnd/>
          </a:ln>
        </p:spPr>
      </p:pic>
      <p:pic>
        <p:nvPicPr>
          <p:cNvPr id="6" name="Picture 9" descr="HD-ShadowShort.png"/>
          <p:cNvPicPr>
            <a:picLocks noChangeAspect="1"/>
          </p:cNvPicPr>
          <p:nvPr/>
        </p:nvPicPr>
        <p:blipFill>
          <a:blip r:embed="rId3"/>
          <a:srcRect/>
          <a:stretch>
            <a:fillRect/>
          </a:stretch>
        </p:blipFill>
        <p:spPr bwMode="auto">
          <a:xfrm>
            <a:off x="10585450" y="5929313"/>
            <a:ext cx="1603375" cy="144462"/>
          </a:xfrm>
          <a:prstGeom prst="rect">
            <a:avLst/>
          </a:prstGeom>
          <a:noFill/>
          <a:ln w="9525">
            <a:noFill/>
            <a:miter lim="800000"/>
            <a:headEnd/>
            <a:tailEnd/>
          </a:ln>
        </p:spPr>
      </p:pic>
      <p:sp>
        <p:nvSpPr>
          <p:cNvPr id="7" name="Rectangle 10"/>
          <p:cNvSpPr/>
          <p:nvPr/>
        </p:nvSpPr>
        <p:spPr bwMode="ltGray">
          <a:xfrm>
            <a:off x="0" y="4567238"/>
            <a:ext cx="10437813" cy="1368425"/>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11"/>
          <p:cNvSpPr/>
          <p:nvPr/>
        </p:nvSpPr>
        <p:spPr>
          <a:xfrm>
            <a:off x="10585450" y="4567238"/>
            <a:ext cx="1603375" cy="13684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4"/>
          <p:cNvSpPr>
            <a:spLocks noGrp="1"/>
          </p:cNvSpPr>
          <p:nvPr>
            <p:ph type="dt" sz="half" idx="10"/>
          </p:nvPr>
        </p:nvSpPr>
        <p:spPr/>
        <p:txBody>
          <a:bodyPr/>
          <a:lstStyle>
            <a:lvl1pPr>
              <a:defRPr/>
            </a:lvl1pPr>
          </a:lstStyle>
          <a:p>
            <a:pPr>
              <a:defRPr/>
            </a:pPr>
            <a:fld id="{F6407230-7DFF-4040-9714-6BB4BFCA67EB}" type="datetimeFigureOut">
              <a:rPr lang="en-US"/>
              <a:pPr>
                <a:defRPr/>
              </a:pPr>
              <a:t>3/20/2020</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10729913" y="4710113"/>
            <a:ext cx="1154112" cy="1090612"/>
          </a:xfrm>
        </p:spPr>
        <p:txBody>
          <a:bodyPr/>
          <a:lstStyle>
            <a:lvl1pPr>
              <a:defRPr/>
            </a:lvl1pPr>
          </a:lstStyle>
          <a:p>
            <a:pPr>
              <a:defRPr/>
            </a:pPr>
            <a:fld id="{A6AD253C-A6F4-4CA7-BD2E-9C4DD5FD7F55}" type="slidenum">
              <a:rPr lang="ar-SA"/>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srcRect/>
          <a:stretch>
            <a:fillRect/>
          </a:stretch>
        </p:blipFill>
        <p:spPr bwMode="auto">
          <a:xfrm>
            <a:off x="0" y="1970088"/>
            <a:ext cx="10437813" cy="320675"/>
          </a:xfrm>
          <a:prstGeom prst="rect">
            <a:avLst/>
          </a:prstGeom>
          <a:noFill/>
          <a:ln w="9525">
            <a:noFill/>
            <a:miter lim="800000"/>
            <a:headEnd/>
            <a:tailEnd/>
          </a:ln>
        </p:spPr>
      </p:pic>
      <p:pic>
        <p:nvPicPr>
          <p:cNvPr id="14" name="Picture 13" descr="HD-ShadowShort.png"/>
          <p:cNvPicPr>
            <a:picLocks noChangeAspect="1"/>
          </p:cNvPicPr>
          <p:nvPr/>
        </p:nvPicPr>
        <p:blipFill>
          <a:blip r:embed="rId3"/>
          <a:srcRect/>
          <a:stretch>
            <a:fillRect/>
          </a:stretch>
        </p:blipFill>
        <p:spPr bwMode="auto">
          <a:xfrm>
            <a:off x="10585450" y="1971675"/>
            <a:ext cx="1603375" cy="144463"/>
          </a:xfrm>
          <a:prstGeom prst="rect">
            <a:avLst/>
          </a:prstGeom>
          <a:noFill/>
          <a:ln w="9525">
            <a:noFill/>
            <a:miter lim="800000"/>
            <a:headEnd/>
            <a:tailEnd/>
          </a:ln>
        </p:spPr>
      </p:pic>
      <p:sp>
        <p:nvSpPr>
          <p:cNvPr id="16" name="Rectangle 15"/>
          <p:cNvSpPr/>
          <p:nvPr/>
        </p:nvSpPr>
        <p:spPr bwMode="ltGray">
          <a:xfrm>
            <a:off x="0" y="609600"/>
            <a:ext cx="10437813" cy="1368425"/>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450" y="609600"/>
            <a:ext cx="1603375" cy="13684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8" name="Date Placeholder 2"/>
          <p:cNvSpPr>
            <a:spLocks noGrp="1"/>
          </p:cNvSpPr>
          <p:nvPr>
            <p:ph type="dt" sz="half" idx="18"/>
          </p:nvPr>
        </p:nvSpPr>
        <p:spPr/>
        <p:txBody>
          <a:bodyPr/>
          <a:lstStyle>
            <a:lvl1pPr>
              <a:defRPr/>
            </a:lvl1pPr>
          </a:lstStyle>
          <a:p>
            <a:pPr>
              <a:defRPr/>
            </a:pPr>
            <a:fld id="{AECAFEE7-CE0F-4EAF-A5AE-8FCA7CBEB38C}" type="datetimeFigureOut">
              <a:rPr lang="en-US"/>
              <a:pPr>
                <a:defRPr/>
              </a:pPr>
              <a:t>3/20/2020</a:t>
            </a:fld>
            <a:endParaRPr lang="en-US"/>
          </a:p>
        </p:txBody>
      </p:sp>
      <p:sp>
        <p:nvSpPr>
          <p:cNvPr id="19" name="Footer Placeholder 3"/>
          <p:cNvSpPr>
            <a:spLocks noGrp="1"/>
          </p:cNvSpPr>
          <p:nvPr>
            <p:ph type="ftr" sz="quarter" idx="19"/>
          </p:nvPr>
        </p:nvSpPr>
        <p:spPr/>
        <p:txBody>
          <a:bodyPr/>
          <a:lstStyle>
            <a:lvl1pPr>
              <a:defRPr/>
            </a:lvl1pPr>
          </a:lstStyle>
          <a:p>
            <a:pPr>
              <a:defRPr/>
            </a:pPr>
            <a:endParaRPr lang="en-US"/>
          </a:p>
        </p:txBody>
      </p:sp>
      <p:sp>
        <p:nvSpPr>
          <p:cNvPr id="20" name="Slide Number Placeholder 4"/>
          <p:cNvSpPr>
            <a:spLocks noGrp="1"/>
          </p:cNvSpPr>
          <p:nvPr>
            <p:ph type="sldNum" sz="quarter" idx="20"/>
          </p:nvPr>
        </p:nvSpPr>
        <p:spPr/>
        <p:txBody>
          <a:bodyPr/>
          <a:lstStyle>
            <a:lvl1pPr>
              <a:defRPr/>
            </a:lvl1pPr>
          </a:lstStyle>
          <a:p>
            <a:pPr>
              <a:defRPr/>
            </a:pPr>
            <a:fld id="{DECDE2FB-9B5B-49FB-BCC2-190B9F751688}" type="slidenum">
              <a:rPr lang="ar-SA"/>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2" name="Picture 14" descr="HD-ShadowLong.png"/>
          <p:cNvPicPr>
            <a:picLocks noChangeAspect="1"/>
          </p:cNvPicPr>
          <p:nvPr/>
        </p:nvPicPr>
        <p:blipFill>
          <a:blip r:embed="rId2"/>
          <a:srcRect/>
          <a:stretch>
            <a:fillRect/>
          </a:stretch>
        </p:blipFill>
        <p:spPr bwMode="auto">
          <a:xfrm>
            <a:off x="0" y="1970088"/>
            <a:ext cx="10437813" cy="320675"/>
          </a:xfrm>
          <a:prstGeom prst="rect">
            <a:avLst/>
          </a:prstGeom>
          <a:noFill/>
          <a:ln w="9525">
            <a:noFill/>
            <a:miter lim="800000"/>
            <a:headEnd/>
            <a:tailEnd/>
          </a:ln>
        </p:spPr>
      </p:pic>
      <p:pic>
        <p:nvPicPr>
          <p:cNvPr id="13" name="Picture 15" descr="HD-ShadowShort.png"/>
          <p:cNvPicPr>
            <a:picLocks noChangeAspect="1"/>
          </p:cNvPicPr>
          <p:nvPr/>
        </p:nvPicPr>
        <p:blipFill>
          <a:blip r:embed="rId3"/>
          <a:srcRect/>
          <a:stretch>
            <a:fillRect/>
          </a:stretch>
        </p:blipFill>
        <p:spPr bwMode="auto">
          <a:xfrm>
            <a:off x="10585450" y="1971675"/>
            <a:ext cx="1603375" cy="144463"/>
          </a:xfrm>
          <a:prstGeom prst="rect">
            <a:avLst/>
          </a:prstGeom>
          <a:noFill/>
          <a:ln w="9525">
            <a:noFill/>
            <a:miter lim="800000"/>
            <a:headEnd/>
            <a:tailEnd/>
          </a:ln>
        </p:spPr>
      </p:pic>
      <p:sp>
        <p:nvSpPr>
          <p:cNvPr id="14" name="Rectangle 16"/>
          <p:cNvSpPr/>
          <p:nvPr/>
        </p:nvSpPr>
        <p:spPr bwMode="ltGray">
          <a:xfrm>
            <a:off x="0" y="609600"/>
            <a:ext cx="10437813" cy="1368425"/>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7"/>
          <p:cNvSpPr/>
          <p:nvPr/>
        </p:nvSpPr>
        <p:spPr>
          <a:xfrm>
            <a:off x="10585450" y="609600"/>
            <a:ext cx="1603375" cy="13684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21" name="Text Placeholder 3"/>
          <p:cNvSpPr>
            <a:spLocks noGrp="1"/>
          </p:cNvSpPr>
          <p:nvPr>
            <p:ph type="body" sz="half" idx="18"/>
          </p:nvPr>
        </p:nvSpPr>
        <p:spPr>
          <a:xfrm>
            <a:off x="680318" y="4873765"/>
            <a:ext cx="3049705" cy="1062422"/>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24" name="Text Placeholder 3"/>
          <p:cNvSpPr>
            <a:spLocks noGrp="1"/>
          </p:cNvSpPr>
          <p:nvPr>
            <p:ph type="body" sz="half" idx="19"/>
          </p:nvPr>
        </p:nvSpPr>
        <p:spPr>
          <a:xfrm>
            <a:off x="3944117" y="4873764"/>
            <a:ext cx="3067297" cy="1062422"/>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27" name="Text Placeholder 3"/>
          <p:cNvSpPr>
            <a:spLocks noGrp="1"/>
          </p:cNvSpPr>
          <p:nvPr>
            <p:ph type="body" sz="half" idx="20"/>
          </p:nvPr>
        </p:nvSpPr>
        <p:spPr>
          <a:xfrm>
            <a:off x="7230553" y="4873762"/>
            <a:ext cx="3067563" cy="1062422"/>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6" name="Date Placeholder 2"/>
          <p:cNvSpPr>
            <a:spLocks noGrp="1"/>
          </p:cNvSpPr>
          <p:nvPr>
            <p:ph type="dt" sz="half" idx="23"/>
          </p:nvPr>
        </p:nvSpPr>
        <p:spPr/>
        <p:txBody>
          <a:bodyPr/>
          <a:lstStyle>
            <a:lvl1pPr>
              <a:defRPr/>
            </a:lvl1pPr>
          </a:lstStyle>
          <a:p>
            <a:pPr>
              <a:defRPr/>
            </a:pPr>
            <a:fld id="{13BC19BD-37DB-47FF-BA43-9D00218B5ABB}" type="datetimeFigureOut">
              <a:rPr lang="en-US"/>
              <a:pPr>
                <a:defRPr/>
              </a:pPr>
              <a:t>3/20/2020</a:t>
            </a:fld>
            <a:endParaRPr lang="en-US"/>
          </a:p>
        </p:txBody>
      </p:sp>
      <p:sp>
        <p:nvSpPr>
          <p:cNvPr id="17" name="Footer Placeholder 3"/>
          <p:cNvSpPr>
            <a:spLocks noGrp="1"/>
          </p:cNvSpPr>
          <p:nvPr>
            <p:ph type="ftr" sz="quarter" idx="24"/>
          </p:nvPr>
        </p:nvSpPr>
        <p:spPr/>
        <p:txBody>
          <a:bodyPr/>
          <a:lstStyle>
            <a:lvl1pPr>
              <a:defRPr/>
            </a:lvl1pPr>
          </a:lstStyle>
          <a:p>
            <a:pPr>
              <a:defRPr/>
            </a:pPr>
            <a:endParaRPr lang="en-US"/>
          </a:p>
        </p:txBody>
      </p:sp>
      <p:sp>
        <p:nvSpPr>
          <p:cNvPr id="18" name="Slide Number Placeholder 4"/>
          <p:cNvSpPr>
            <a:spLocks noGrp="1"/>
          </p:cNvSpPr>
          <p:nvPr>
            <p:ph type="sldNum" sz="quarter" idx="25"/>
          </p:nvPr>
        </p:nvSpPr>
        <p:spPr/>
        <p:txBody>
          <a:bodyPr/>
          <a:lstStyle>
            <a:lvl1pPr>
              <a:defRPr/>
            </a:lvl1pPr>
          </a:lstStyle>
          <a:p>
            <a:pPr>
              <a:defRPr/>
            </a:pPr>
            <a:fld id="{BD8FE4DE-6EEE-40FC-9F01-8D072063B89B}" type="slidenum">
              <a:rPr lang="ar-SA"/>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4" name="Picture 6" descr="HD-ShadowLong.png"/>
          <p:cNvPicPr>
            <a:picLocks noChangeAspect="1"/>
          </p:cNvPicPr>
          <p:nvPr/>
        </p:nvPicPr>
        <p:blipFill>
          <a:blip r:embed="rId2"/>
          <a:srcRect/>
          <a:stretch>
            <a:fillRect/>
          </a:stretch>
        </p:blipFill>
        <p:spPr bwMode="auto">
          <a:xfrm>
            <a:off x="0" y="1970088"/>
            <a:ext cx="10437813" cy="320675"/>
          </a:xfrm>
          <a:prstGeom prst="rect">
            <a:avLst/>
          </a:prstGeom>
          <a:noFill/>
          <a:ln w="9525">
            <a:noFill/>
            <a:miter lim="800000"/>
            <a:headEnd/>
            <a:tailEnd/>
          </a:ln>
        </p:spPr>
      </p:pic>
      <p:pic>
        <p:nvPicPr>
          <p:cNvPr id="5" name="Picture 7" descr="HD-ShadowShort.png"/>
          <p:cNvPicPr>
            <a:picLocks noChangeAspect="1"/>
          </p:cNvPicPr>
          <p:nvPr/>
        </p:nvPicPr>
        <p:blipFill>
          <a:blip r:embed="rId3"/>
          <a:srcRect/>
          <a:stretch>
            <a:fillRect/>
          </a:stretch>
        </p:blipFill>
        <p:spPr bwMode="auto">
          <a:xfrm>
            <a:off x="10585450" y="1971675"/>
            <a:ext cx="1603375" cy="144463"/>
          </a:xfrm>
          <a:prstGeom prst="rect">
            <a:avLst/>
          </a:prstGeom>
          <a:noFill/>
          <a:ln w="9525">
            <a:noFill/>
            <a:miter lim="800000"/>
            <a:headEnd/>
            <a:tailEnd/>
          </a:ln>
        </p:spPr>
      </p:pic>
      <p:sp>
        <p:nvSpPr>
          <p:cNvPr id="6" name="Rectangle 8"/>
          <p:cNvSpPr/>
          <p:nvPr/>
        </p:nvSpPr>
        <p:spPr bwMode="ltGray">
          <a:xfrm>
            <a:off x="0" y="609600"/>
            <a:ext cx="10437813" cy="1368425"/>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9"/>
          <p:cNvSpPr/>
          <p:nvPr/>
        </p:nvSpPr>
        <p:spPr>
          <a:xfrm>
            <a:off x="10585450" y="609600"/>
            <a:ext cx="1603375" cy="13684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3"/>
          <p:cNvSpPr>
            <a:spLocks noGrp="1"/>
          </p:cNvSpPr>
          <p:nvPr>
            <p:ph type="dt" sz="half" idx="10"/>
          </p:nvPr>
        </p:nvSpPr>
        <p:spPr/>
        <p:txBody>
          <a:bodyPr/>
          <a:lstStyle>
            <a:lvl1pPr>
              <a:defRPr/>
            </a:lvl1pPr>
          </a:lstStyle>
          <a:p>
            <a:pPr>
              <a:defRPr/>
            </a:pPr>
            <a:fld id="{52FA2A07-250B-47CB-9D3B-E37E4AD3C025}" type="datetimeFigureOut">
              <a:rPr lang="en-US"/>
              <a:pPr>
                <a:defRPr/>
              </a:pPr>
              <a:t>3/20/2020</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pPr>
              <a:defRPr/>
            </a:pPr>
            <a:fld id="{7B88F1C4-0826-49E1-BC55-2844AD496431}" type="slidenum">
              <a:rPr lang="ar-SA"/>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Rectangle 6"/>
          <p:cNvSpPr/>
          <p:nvPr/>
        </p:nvSpPr>
        <p:spPr bwMode="ltGray">
          <a:xfrm rot="5400000">
            <a:off x="8116094" y="1869281"/>
            <a:ext cx="5106988" cy="1368425"/>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rot="5400000">
            <a:off x="9867900" y="5372100"/>
            <a:ext cx="1603375" cy="13684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3"/>
          <p:cNvSpPr>
            <a:spLocks noGrp="1"/>
          </p:cNvSpPr>
          <p:nvPr>
            <p:ph type="dt" sz="half" idx="10"/>
          </p:nvPr>
        </p:nvSpPr>
        <p:spPr>
          <a:xfrm>
            <a:off x="6807200" y="5935663"/>
            <a:ext cx="2743200" cy="365125"/>
          </a:xfrm>
        </p:spPr>
        <p:txBody>
          <a:bodyPr/>
          <a:lstStyle>
            <a:lvl1pPr>
              <a:defRPr/>
            </a:lvl1pPr>
          </a:lstStyle>
          <a:p>
            <a:pPr>
              <a:defRPr/>
            </a:pPr>
            <a:fld id="{0ED0DE29-6568-4EA2-A70E-C0855BAB8A24}" type="datetimeFigureOut">
              <a:rPr lang="en-US"/>
              <a:pPr>
                <a:defRPr/>
              </a:pPr>
              <a:t>3/20/2020</a:t>
            </a:fld>
            <a:endParaRPr lang="en-US"/>
          </a:p>
        </p:txBody>
      </p:sp>
      <p:sp>
        <p:nvSpPr>
          <p:cNvPr id="7" name="Footer Placeholder 4"/>
          <p:cNvSpPr>
            <a:spLocks noGrp="1"/>
          </p:cNvSpPr>
          <p:nvPr>
            <p:ph type="ftr" sz="quarter" idx="11"/>
          </p:nvPr>
        </p:nvSpPr>
        <p:spPr>
          <a:xfrm>
            <a:off x="681038" y="5935663"/>
            <a:ext cx="6126162" cy="365125"/>
          </a:xfrm>
        </p:spPr>
        <p:txBody>
          <a:bodyPr/>
          <a:lstStyle>
            <a:lvl1pPr>
              <a:defRPr/>
            </a:lvl1pPr>
          </a:lstStyle>
          <a:p>
            <a:pPr>
              <a:defRPr/>
            </a:pPr>
            <a:endParaRPr lang="en-US"/>
          </a:p>
        </p:txBody>
      </p:sp>
      <p:sp>
        <p:nvSpPr>
          <p:cNvPr id="8" name="Slide Number Placeholder 5"/>
          <p:cNvSpPr>
            <a:spLocks noGrp="1"/>
          </p:cNvSpPr>
          <p:nvPr>
            <p:ph type="sldNum" sz="quarter" idx="12"/>
          </p:nvPr>
        </p:nvSpPr>
        <p:spPr>
          <a:xfrm>
            <a:off x="10098088" y="5399088"/>
            <a:ext cx="1154112" cy="1090612"/>
          </a:xfrm>
        </p:spPr>
        <p:txBody>
          <a:bodyPr anchor="t"/>
          <a:lstStyle>
            <a:lvl1pPr algn="ctr">
              <a:defRPr/>
            </a:lvl1pPr>
          </a:lstStyle>
          <a:p>
            <a:pPr>
              <a:defRPr/>
            </a:pPr>
            <a:fld id="{C96FDFE2-025A-4236-ADAF-989D1C1B65CD}" type="slidenum">
              <a:rPr lang="ar-SA"/>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78232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rtl="0">
                <a:defRPr/>
              </a:pPr>
              <a:endParaRPr kumimoji="1" lang="ar-JO" sz="2400">
                <a:latin typeface="Times New Roman"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rtl="0">
                <a:defRPr/>
              </a:pPr>
              <a:endParaRPr kumimoji="1" lang="ar-JO" sz="2400">
                <a:latin typeface="Times New Roman" pitchFamily="18" charset="0"/>
              </a:endParaRPr>
            </a:p>
          </p:txBody>
        </p:sp>
      </p:grpSp>
      <p:grpSp>
        <p:nvGrpSpPr>
          <p:cNvPr id="7" name="Group 5"/>
          <p:cNvGrpSpPr>
            <a:grpSpLocks/>
          </p:cNvGrpSpPr>
          <p:nvPr/>
        </p:nvGrpSpPr>
        <p:grpSpPr bwMode="auto">
          <a:xfrm>
            <a:off x="4843463" y="4889500"/>
            <a:ext cx="65024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pPr algn="l">
                <a:defRPr/>
              </a:pPr>
              <a:endParaRPr lang="ar-JO"/>
            </a:p>
          </p:txBody>
        </p:sp>
        <p:sp>
          <p:nvSpPr>
            <p:cNvPr id="9"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pPr algn="l">
                <a:defRPr/>
              </a:pPr>
              <a:endParaRPr lang="ar-JO"/>
            </a:p>
          </p:txBody>
        </p:sp>
      </p:grpSp>
      <p:sp>
        <p:nvSpPr>
          <p:cNvPr id="114696" name="Rectangle 8"/>
          <p:cNvSpPr>
            <a:spLocks noGrp="1" noChangeArrowheads="1"/>
          </p:cNvSpPr>
          <p:nvPr>
            <p:ph type="subTitle" idx="1"/>
          </p:nvPr>
        </p:nvSpPr>
        <p:spPr>
          <a:xfrm>
            <a:off x="6230938" y="2927350"/>
            <a:ext cx="5351462" cy="1822450"/>
          </a:xfrm>
        </p:spPr>
        <p:txBody>
          <a:bodyPr anchor="b"/>
          <a:lstStyle>
            <a:lvl1pPr marL="0" indent="0">
              <a:buFont typeface="Wingdings" pitchFamily="2" charset="2"/>
              <a:buNone/>
              <a:defRPr>
                <a:solidFill>
                  <a:schemeClr val="tx2"/>
                </a:solidFill>
              </a:defRPr>
            </a:lvl1pPr>
          </a:lstStyle>
          <a:p>
            <a:r>
              <a:rPr lang="en-US"/>
              <a:t>Click to edit Master subtitle style</a:t>
            </a:r>
          </a:p>
        </p:txBody>
      </p:sp>
      <p:sp>
        <p:nvSpPr>
          <p:cNvPr id="114700" name="AutoShape 12"/>
          <p:cNvSpPr>
            <a:spLocks noGrp="1" noChangeArrowheads="1"/>
          </p:cNvSpPr>
          <p:nvPr>
            <p:ph type="ctrTitle" sz="quarter"/>
          </p:nvPr>
        </p:nvSpPr>
        <p:spPr>
          <a:xfrm>
            <a:off x="914400" y="990600"/>
            <a:ext cx="10972800" cy="1905000"/>
          </a:xfrm>
          <a:prstGeom prst="roundRect">
            <a:avLst>
              <a:gd name="adj" fmla="val 50000"/>
            </a:avLst>
          </a:prstGeom>
        </p:spPr>
        <p:txBody>
          <a:bodyPr anchor="ctr"/>
          <a:lstStyle>
            <a:lvl1pPr algn="ctr">
              <a:defRPr>
                <a:solidFill>
                  <a:schemeClr val="tx1"/>
                </a:solidFill>
              </a:defRPr>
            </a:lvl1pPr>
          </a:lstStyle>
          <a:p>
            <a:r>
              <a:rPr lang="en-US"/>
              <a:t>Click to edit Master title style</a:t>
            </a:r>
          </a:p>
        </p:txBody>
      </p:sp>
      <p:sp>
        <p:nvSpPr>
          <p:cNvPr id="10" name="Rectangle 9"/>
          <p:cNvSpPr>
            <a:spLocks noGrp="1" noChangeArrowheads="1"/>
          </p:cNvSpPr>
          <p:nvPr>
            <p:ph type="dt" sz="quarter" idx="10"/>
          </p:nvPr>
        </p:nvSpPr>
        <p:spPr/>
        <p:txBody>
          <a:bodyPr/>
          <a:lstStyle>
            <a:lvl1pPr>
              <a:defRPr>
                <a:solidFill>
                  <a:schemeClr val="bg1"/>
                </a:solidFill>
              </a:defRPr>
            </a:lvl1pPr>
          </a:lstStyle>
          <a:p>
            <a:pPr>
              <a:defRPr/>
            </a:pPr>
            <a:fld id="{70755D41-65FE-4C39-896E-E03710C532C6}" type="datetimeFigureOut">
              <a:rPr lang="en-US"/>
              <a:pPr>
                <a:defRPr/>
              </a:pPr>
              <a:t>3/20/2020</a:t>
            </a:fld>
            <a:endParaRPr lang="en-US"/>
          </a:p>
        </p:txBody>
      </p:sp>
      <p:sp>
        <p:nvSpPr>
          <p:cNvPr id="11" name="Rectangle 10"/>
          <p:cNvSpPr>
            <a:spLocks noGrp="1" noChangeArrowheads="1"/>
          </p:cNvSpPr>
          <p:nvPr>
            <p:ph type="ftr" sz="quarter" idx="11"/>
          </p:nvPr>
        </p:nvSpPr>
        <p:spPr/>
        <p:txBody>
          <a:bodyPr/>
          <a:lstStyle>
            <a:lvl1pPr algn="r">
              <a:defRPr/>
            </a:lvl1pPr>
          </a:lstStyle>
          <a:p>
            <a:pPr>
              <a:defRPr/>
            </a:pPr>
            <a:endParaRPr lang="en-US"/>
          </a:p>
        </p:txBody>
      </p:sp>
      <p:sp>
        <p:nvSpPr>
          <p:cNvPr id="12" name="Rectangle 11"/>
          <p:cNvSpPr>
            <a:spLocks noGrp="1" noChangeArrowheads="1"/>
          </p:cNvSpPr>
          <p:nvPr>
            <p:ph type="sldNum" sz="quarter" idx="12"/>
          </p:nvPr>
        </p:nvSpPr>
        <p:spPr>
          <a:xfrm>
            <a:off x="101600" y="6248400"/>
            <a:ext cx="782638" cy="488950"/>
          </a:xfrm>
        </p:spPr>
        <p:txBody>
          <a:bodyPr anchorCtr="0"/>
          <a:lstStyle>
            <a:lvl1pPr>
              <a:defRPr/>
            </a:lvl1pPr>
          </a:lstStyle>
          <a:p>
            <a:pPr>
              <a:defRPr/>
            </a:pPr>
            <a:fld id="{3634F3E7-8BC0-4C31-B961-A6BCD88A5841}" type="slidenum">
              <a:rPr lang="ar-SA"/>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JO"/>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Rectangle 11"/>
          <p:cNvSpPr>
            <a:spLocks noGrp="1" noChangeArrowheads="1"/>
          </p:cNvSpPr>
          <p:nvPr>
            <p:ph type="dt" sz="half" idx="10"/>
          </p:nvPr>
        </p:nvSpPr>
        <p:spPr>
          <a:ln/>
        </p:spPr>
        <p:txBody>
          <a:bodyPr/>
          <a:lstStyle>
            <a:lvl1pPr>
              <a:defRPr/>
            </a:lvl1pPr>
          </a:lstStyle>
          <a:p>
            <a:pPr>
              <a:defRPr/>
            </a:pPr>
            <a:fld id="{6A947616-50CA-4A7E-A298-70BFC9D25268}" type="datetimeFigureOut">
              <a:rPr lang="en-US"/>
              <a:pPr>
                <a:defRPr/>
              </a:pPr>
              <a:t>3/20/2020</a:t>
            </a:fld>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1A18D017-B1BE-4C65-B260-098077118D25}" type="slidenum">
              <a:rPr lang="ar-SA"/>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613" y="4406900"/>
            <a:ext cx="10363200" cy="1362075"/>
          </a:xfrm>
        </p:spPr>
        <p:txBody>
          <a:bodyPr anchor="t"/>
          <a:lstStyle>
            <a:lvl1pPr algn="r">
              <a:defRPr sz="4000" b="1" cap="all"/>
            </a:lvl1pPr>
          </a:lstStyle>
          <a:p>
            <a:r>
              <a:rPr lang="en-US"/>
              <a:t>Click to edit Master title style</a:t>
            </a:r>
            <a:endParaRPr lang="ar-JO"/>
          </a:p>
        </p:txBody>
      </p:sp>
      <p:sp>
        <p:nvSpPr>
          <p:cNvPr id="3" name="Text Placeholder 2"/>
          <p:cNvSpPr>
            <a:spLocks noGrp="1"/>
          </p:cNvSpPr>
          <p:nvPr>
            <p:ph type="body" idx="1"/>
          </p:nvPr>
        </p:nvSpPr>
        <p:spPr>
          <a:xfrm>
            <a:off x="963613"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fld id="{631B8D2D-0E08-42F3-BDD3-1F66C7E4211C}" type="datetimeFigureOut">
              <a:rPr lang="en-US"/>
              <a:pPr>
                <a:defRPr/>
              </a:pPr>
              <a:t>3/20/2020</a:t>
            </a:fld>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0E9B42E8-34FF-481F-BD9E-72C2C0B8271A}" type="slidenum">
              <a:rPr lang="ar-SA"/>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JO"/>
          </a:p>
        </p:txBody>
      </p:sp>
      <p:sp>
        <p:nvSpPr>
          <p:cNvPr id="3" name="Content Placeholder 2"/>
          <p:cNvSpPr>
            <a:spLocks noGrp="1"/>
          </p:cNvSpPr>
          <p:nvPr>
            <p:ph sz="half" idx="1"/>
          </p:nvPr>
        </p:nvSpPr>
        <p:spPr>
          <a:xfrm>
            <a:off x="1117600" y="2362200"/>
            <a:ext cx="5051425"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Content Placeholder 3"/>
          <p:cNvSpPr>
            <a:spLocks noGrp="1"/>
          </p:cNvSpPr>
          <p:nvPr>
            <p:ph sz="half" idx="2"/>
          </p:nvPr>
        </p:nvSpPr>
        <p:spPr>
          <a:xfrm>
            <a:off x="6321425" y="2362200"/>
            <a:ext cx="50530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5" name="Rectangle 11"/>
          <p:cNvSpPr>
            <a:spLocks noGrp="1" noChangeArrowheads="1"/>
          </p:cNvSpPr>
          <p:nvPr>
            <p:ph type="dt" sz="half" idx="10"/>
          </p:nvPr>
        </p:nvSpPr>
        <p:spPr>
          <a:ln/>
        </p:spPr>
        <p:txBody>
          <a:bodyPr/>
          <a:lstStyle>
            <a:lvl1pPr>
              <a:defRPr/>
            </a:lvl1pPr>
          </a:lstStyle>
          <a:p>
            <a:pPr>
              <a:defRPr/>
            </a:pPr>
            <a:fld id="{E9D7DC38-0A44-4830-8FC0-22B8B952C6FB}" type="datetimeFigureOut">
              <a:rPr lang="en-US"/>
              <a:pPr>
                <a:defRPr/>
              </a:pPr>
              <a:t>3/20/2020</a:t>
            </a:fld>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DA376909-19FC-419A-963C-402D4809024D}" type="slidenum">
              <a:rPr lang="ar-SA"/>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6" descr="HD-ShadowLong.png"/>
          <p:cNvPicPr>
            <a:picLocks noChangeAspect="1"/>
          </p:cNvPicPr>
          <p:nvPr/>
        </p:nvPicPr>
        <p:blipFill>
          <a:blip r:embed="rId2"/>
          <a:srcRect/>
          <a:stretch>
            <a:fillRect/>
          </a:stretch>
        </p:blipFill>
        <p:spPr bwMode="auto">
          <a:xfrm>
            <a:off x="0" y="4086225"/>
            <a:ext cx="10437813" cy="322263"/>
          </a:xfrm>
          <a:prstGeom prst="rect">
            <a:avLst/>
          </a:prstGeom>
          <a:noFill/>
          <a:ln w="9525">
            <a:noFill/>
            <a:miter lim="800000"/>
            <a:headEnd/>
            <a:tailEnd/>
          </a:ln>
        </p:spPr>
      </p:pic>
      <p:pic>
        <p:nvPicPr>
          <p:cNvPr id="5" name="Picture 7" descr="HD-ShadowShort.png"/>
          <p:cNvPicPr>
            <a:picLocks noChangeAspect="1"/>
          </p:cNvPicPr>
          <p:nvPr/>
        </p:nvPicPr>
        <p:blipFill>
          <a:blip r:embed="rId3"/>
          <a:srcRect/>
          <a:stretch>
            <a:fillRect/>
          </a:stretch>
        </p:blipFill>
        <p:spPr bwMode="auto">
          <a:xfrm>
            <a:off x="10585450" y="4087813"/>
            <a:ext cx="1603375" cy="144462"/>
          </a:xfrm>
          <a:prstGeom prst="rect">
            <a:avLst/>
          </a:prstGeom>
          <a:noFill/>
          <a:ln w="9525">
            <a:noFill/>
            <a:miter lim="800000"/>
            <a:headEnd/>
            <a:tailEnd/>
          </a:ln>
        </p:spPr>
      </p:pic>
      <p:sp>
        <p:nvSpPr>
          <p:cNvPr id="6" name="Rectangle 8"/>
          <p:cNvSpPr/>
          <p:nvPr/>
        </p:nvSpPr>
        <p:spPr bwMode="ltGray">
          <a:xfrm>
            <a:off x="0" y="2725738"/>
            <a:ext cx="10437813" cy="1368425"/>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9"/>
          <p:cNvSpPr/>
          <p:nvPr/>
        </p:nvSpPr>
        <p:spPr>
          <a:xfrm>
            <a:off x="10585450" y="2725738"/>
            <a:ext cx="1603375" cy="13684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8" name="Date Placeholder 3"/>
          <p:cNvSpPr>
            <a:spLocks noGrp="1"/>
          </p:cNvSpPr>
          <p:nvPr>
            <p:ph type="dt" sz="half" idx="10"/>
          </p:nvPr>
        </p:nvSpPr>
        <p:spPr/>
        <p:txBody>
          <a:bodyPr/>
          <a:lstStyle>
            <a:lvl1pPr>
              <a:defRPr/>
            </a:lvl1pPr>
          </a:lstStyle>
          <a:p>
            <a:pPr>
              <a:defRPr/>
            </a:pPr>
            <a:fld id="{57B6CF15-2DA3-4255-BB82-052D4659B3CB}" type="datetimeFigureOut">
              <a:rPr lang="en-US"/>
              <a:pPr>
                <a:defRPr/>
              </a:pPr>
              <a:t>3/20/2020</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a:xfrm>
            <a:off x="10729913" y="2870200"/>
            <a:ext cx="1154112" cy="1090613"/>
          </a:xfrm>
        </p:spPr>
        <p:txBody>
          <a:bodyPr/>
          <a:lstStyle>
            <a:lvl1pPr>
              <a:defRPr/>
            </a:lvl1pPr>
          </a:lstStyle>
          <a:p>
            <a:pPr>
              <a:defRPr/>
            </a:pPr>
            <a:fld id="{88EE34A3-6590-4588-B469-6464F85511BE}" type="slidenum">
              <a:rPr lang="ar-SA"/>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ar-JO"/>
          </a:p>
        </p:txBody>
      </p:sp>
      <p:sp>
        <p:nvSpPr>
          <p:cNvPr id="3" name="Text Placeholder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5" name="Text Placeholder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7" name="Rectangle 11"/>
          <p:cNvSpPr>
            <a:spLocks noGrp="1" noChangeArrowheads="1"/>
          </p:cNvSpPr>
          <p:nvPr>
            <p:ph type="dt" sz="half" idx="10"/>
          </p:nvPr>
        </p:nvSpPr>
        <p:spPr>
          <a:ln/>
        </p:spPr>
        <p:txBody>
          <a:bodyPr/>
          <a:lstStyle>
            <a:lvl1pPr>
              <a:defRPr/>
            </a:lvl1pPr>
          </a:lstStyle>
          <a:p>
            <a:pPr>
              <a:defRPr/>
            </a:pPr>
            <a:fld id="{E0CF5BD4-0DB6-4229-B53B-EC9441627F95}" type="datetimeFigureOut">
              <a:rPr lang="en-US"/>
              <a:pPr>
                <a:defRPr/>
              </a:pPr>
              <a:t>3/20/2020</a:t>
            </a:fld>
            <a:endParaRPr 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pPr>
              <a:defRPr/>
            </a:pPr>
            <a:fld id="{1EF558EB-C2D9-4FF9-A8B9-27DF92F2BC29}" type="slidenum">
              <a:rPr lang="ar-SA"/>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JO"/>
          </a:p>
        </p:txBody>
      </p:sp>
      <p:sp>
        <p:nvSpPr>
          <p:cNvPr id="3" name="Rectangle 11"/>
          <p:cNvSpPr>
            <a:spLocks noGrp="1" noChangeArrowheads="1"/>
          </p:cNvSpPr>
          <p:nvPr>
            <p:ph type="dt" sz="half" idx="10"/>
          </p:nvPr>
        </p:nvSpPr>
        <p:spPr>
          <a:ln/>
        </p:spPr>
        <p:txBody>
          <a:bodyPr/>
          <a:lstStyle>
            <a:lvl1pPr>
              <a:defRPr/>
            </a:lvl1pPr>
          </a:lstStyle>
          <a:p>
            <a:pPr>
              <a:defRPr/>
            </a:pPr>
            <a:fld id="{C4E59334-6AA5-4D27-A3A4-240AACDB6F39}" type="datetimeFigureOut">
              <a:rPr lang="en-US"/>
              <a:pPr>
                <a:defRPr/>
              </a:pPr>
              <a:t>3/20/2020</a:t>
            </a:fld>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pPr>
              <a:defRPr/>
            </a:pPr>
            <a:fld id="{94F523F5-F116-4226-AE34-187DB6CEF696}" type="slidenum">
              <a:rPr lang="ar-SA"/>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fld id="{5ADBC647-3939-46DF-9FA2-6355CBF1448F}" type="datetimeFigureOut">
              <a:rPr lang="en-US"/>
              <a:pPr>
                <a:defRPr/>
              </a:pPr>
              <a:t>3/20/2020</a:t>
            </a:fld>
            <a:endParaRPr 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ln/>
        </p:spPr>
        <p:txBody>
          <a:bodyPr/>
          <a:lstStyle>
            <a:lvl1pPr>
              <a:defRPr/>
            </a:lvl1pPr>
          </a:lstStyle>
          <a:p>
            <a:pPr>
              <a:defRPr/>
            </a:pPr>
            <a:fld id="{002019E6-26D8-484C-B0C9-5F0E76107E4E}" type="slidenum">
              <a:rPr lang="ar-SA"/>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4011613" cy="1162050"/>
          </a:xfrm>
        </p:spPr>
        <p:txBody>
          <a:bodyPr/>
          <a:lstStyle>
            <a:lvl1pPr algn="r">
              <a:defRPr sz="2000" b="1"/>
            </a:lvl1pPr>
          </a:lstStyle>
          <a:p>
            <a:r>
              <a:rPr lang="en-US"/>
              <a:t>Click to edit Master title style</a:t>
            </a:r>
            <a:endParaRPr lang="ar-JO"/>
          </a:p>
        </p:txBody>
      </p:sp>
      <p:sp>
        <p:nvSpPr>
          <p:cNvPr id="3" name="Content Placeholder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Text Placeholder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fld id="{46D1700D-9DD5-4C93-B989-85461915FE71}" type="datetimeFigureOut">
              <a:rPr lang="en-US"/>
              <a:pPr>
                <a:defRPr/>
              </a:pPr>
              <a:t>3/20/2020</a:t>
            </a:fld>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6AAF47A6-00B4-487E-AA4A-DE6E31DDE2DF}" type="slidenum">
              <a:rPr lang="ar-SA"/>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188" y="4800600"/>
            <a:ext cx="7315200" cy="566738"/>
          </a:xfrm>
        </p:spPr>
        <p:txBody>
          <a:bodyPr/>
          <a:lstStyle>
            <a:lvl1pPr algn="r">
              <a:defRPr sz="2000" b="1"/>
            </a:lvl1pPr>
          </a:lstStyle>
          <a:p>
            <a:r>
              <a:rPr lang="en-US"/>
              <a:t>Click to edit Master title style</a:t>
            </a:r>
            <a:endParaRPr lang="ar-JO"/>
          </a:p>
        </p:txBody>
      </p:sp>
      <p:sp>
        <p:nvSpPr>
          <p:cNvPr id="3" name="Picture Placeholder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JO" noProof="0"/>
          </a:p>
        </p:txBody>
      </p:sp>
      <p:sp>
        <p:nvSpPr>
          <p:cNvPr id="4" name="Text Placeholder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fld id="{97581260-BBC1-4B1A-AC9B-0D12039E66ED}" type="datetimeFigureOut">
              <a:rPr lang="en-US"/>
              <a:pPr>
                <a:defRPr/>
              </a:pPr>
              <a:t>3/20/2020</a:t>
            </a:fld>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BCEB655A-5957-49C4-9836-E0014610348D}" type="slidenum">
              <a:rPr lang="ar-SA"/>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JO"/>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Rectangle 11"/>
          <p:cNvSpPr>
            <a:spLocks noGrp="1" noChangeArrowheads="1"/>
          </p:cNvSpPr>
          <p:nvPr>
            <p:ph type="dt" sz="half" idx="10"/>
          </p:nvPr>
        </p:nvSpPr>
        <p:spPr>
          <a:ln/>
        </p:spPr>
        <p:txBody>
          <a:bodyPr/>
          <a:lstStyle>
            <a:lvl1pPr>
              <a:defRPr/>
            </a:lvl1pPr>
          </a:lstStyle>
          <a:p>
            <a:pPr>
              <a:defRPr/>
            </a:pPr>
            <a:fld id="{61238585-1409-4B5D-B8F6-518423460144}" type="datetimeFigureOut">
              <a:rPr lang="en-US"/>
              <a:pPr>
                <a:defRPr/>
              </a:pPr>
              <a:t>3/20/2020</a:t>
            </a:fld>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59F62CBC-D722-4765-8448-7ECBB0E4CF61}" type="slidenum">
              <a:rPr lang="ar-SA"/>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40800" y="762000"/>
            <a:ext cx="2641600" cy="5324475"/>
          </a:xfrm>
        </p:spPr>
        <p:txBody>
          <a:bodyPr vert="eaVert"/>
          <a:lstStyle/>
          <a:p>
            <a:r>
              <a:rPr lang="en-US"/>
              <a:t>Click to edit Master title style</a:t>
            </a:r>
            <a:endParaRPr lang="ar-JO"/>
          </a:p>
        </p:txBody>
      </p:sp>
      <p:sp>
        <p:nvSpPr>
          <p:cNvPr id="3" name="Vertical Text Placeholder 2"/>
          <p:cNvSpPr>
            <a:spLocks noGrp="1"/>
          </p:cNvSpPr>
          <p:nvPr>
            <p:ph type="body" orient="vert" idx="1"/>
          </p:nvPr>
        </p:nvSpPr>
        <p:spPr>
          <a:xfrm>
            <a:off x="1016000" y="762000"/>
            <a:ext cx="7772400" cy="53244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Rectangle 11"/>
          <p:cNvSpPr>
            <a:spLocks noGrp="1" noChangeArrowheads="1"/>
          </p:cNvSpPr>
          <p:nvPr>
            <p:ph type="dt" sz="half" idx="10"/>
          </p:nvPr>
        </p:nvSpPr>
        <p:spPr>
          <a:ln/>
        </p:spPr>
        <p:txBody>
          <a:bodyPr/>
          <a:lstStyle>
            <a:lvl1pPr>
              <a:defRPr/>
            </a:lvl1pPr>
          </a:lstStyle>
          <a:p>
            <a:pPr>
              <a:defRPr/>
            </a:pPr>
            <a:fld id="{F8DAFEEE-18C9-49BF-B452-39DA911488AA}" type="datetimeFigureOut">
              <a:rPr lang="en-US"/>
              <a:pPr>
                <a:defRPr/>
              </a:pPr>
              <a:t>3/20/2020</a:t>
            </a:fld>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D83683B6-9332-40AD-B58A-767EEC077565}" type="slidenum">
              <a:rPr lang="ar-SA"/>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7"/>
          <p:cNvSpPr>
            <a:spLocks noChangeShapeType="1"/>
          </p:cNvSpPr>
          <p:nvPr/>
        </p:nvSpPr>
        <p:spPr bwMode="auto">
          <a:xfrm>
            <a:off x="2540000" y="1219200"/>
            <a:ext cx="0" cy="2057400"/>
          </a:xfrm>
          <a:prstGeom prst="line">
            <a:avLst/>
          </a:prstGeom>
          <a:noFill/>
          <a:ln w="34925">
            <a:solidFill>
              <a:schemeClr val="tx2"/>
            </a:solidFill>
            <a:round/>
            <a:headEnd/>
            <a:tailEnd/>
          </a:ln>
          <a:effectLst/>
        </p:spPr>
        <p:txBody>
          <a:bodyPr/>
          <a:lstStyle/>
          <a:p>
            <a:pPr algn="l">
              <a:defRPr/>
            </a:pPr>
            <a:endParaRPr lang="ar-JO"/>
          </a:p>
        </p:txBody>
      </p:sp>
      <p:sp>
        <p:nvSpPr>
          <p:cNvPr id="5" name="Oval 8"/>
          <p:cNvSpPr>
            <a:spLocks noChangeArrowheads="1"/>
          </p:cNvSpPr>
          <p:nvPr/>
        </p:nvSpPr>
        <p:spPr bwMode="auto">
          <a:xfrm>
            <a:off x="217488" y="2103438"/>
            <a:ext cx="463550" cy="347662"/>
          </a:xfrm>
          <a:prstGeom prst="ellipse">
            <a:avLst/>
          </a:prstGeom>
          <a:solidFill>
            <a:schemeClr val="tx1"/>
          </a:solidFill>
          <a:ln w="9525">
            <a:noFill/>
            <a:round/>
            <a:headEnd/>
            <a:tailEnd/>
          </a:ln>
          <a:effectLst/>
        </p:spPr>
        <p:txBody>
          <a:bodyPr wrap="none" anchor="ctr"/>
          <a:lstStyle/>
          <a:p>
            <a:pPr algn="ctr" rtl="0">
              <a:defRPr/>
            </a:pPr>
            <a:endParaRPr lang="ar-JO" sz="2400">
              <a:latin typeface="Times New Roman" pitchFamily="18" charset="0"/>
            </a:endParaRPr>
          </a:p>
        </p:txBody>
      </p:sp>
      <p:sp>
        <p:nvSpPr>
          <p:cNvPr id="6" name="Oval 9"/>
          <p:cNvSpPr>
            <a:spLocks noChangeArrowheads="1"/>
          </p:cNvSpPr>
          <p:nvPr/>
        </p:nvSpPr>
        <p:spPr bwMode="auto">
          <a:xfrm>
            <a:off x="985838" y="2105025"/>
            <a:ext cx="466725" cy="347663"/>
          </a:xfrm>
          <a:prstGeom prst="ellipse">
            <a:avLst/>
          </a:prstGeom>
          <a:solidFill>
            <a:schemeClr val="accent1"/>
          </a:solidFill>
          <a:ln w="9525">
            <a:noFill/>
            <a:round/>
            <a:headEnd/>
            <a:tailEnd/>
          </a:ln>
          <a:effectLst/>
        </p:spPr>
        <p:txBody>
          <a:bodyPr wrap="none" anchor="ctr"/>
          <a:lstStyle/>
          <a:p>
            <a:pPr algn="ctr" rtl="0">
              <a:defRPr/>
            </a:pPr>
            <a:endParaRPr lang="ar-JO" sz="2400">
              <a:latin typeface="Times New Roman" pitchFamily="18" charset="0"/>
            </a:endParaRPr>
          </a:p>
        </p:txBody>
      </p:sp>
      <p:sp>
        <p:nvSpPr>
          <p:cNvPr id="7" name="Oval 10"/>
          <p:cNvSpPr>
            <a:spLocks noChangeArrowheads="1"/>
          </p:cNvSpPr>
          <p:nvPr/>
        </p:nvSpPr>
        <p:spPr bwMode="auto">
          <a:xfrm>
            <a:off x="1757363" y="2105025"/>
            <a:ext cx="463550" cy="347663"/>
          </a:xfrm>
          <a:prstGeom prst="ellipse">
            <a:avLst/>
          </a:prstGeom>
          <a:solidFill>
            <a:schemeClr val="accent2"/>
          </a:solidFill>
          <a:ln w="9525">
            <a:noFill/>
            <a:round/>
            <a:headEnd/>
            <a:tailEnd/>
          </a:ln>
          <a:effectLst/>
        </p:spPr>
        <p:txBody>
          <a:bodyPr wrap="none" anchor="ctr"/>
          <a:lstStyle/>
          <a:p>
            <a:pPr algn="ctr" rtl="0">
              <a:defRPr/>
            </a:pPr>
            <a:endParaRPr lang="ar-JO" sz="2400">
              <a:latin typeface="Times New Roman" pitchFamily="18" charset="0"/>
            </a:endParaRPr>
          </a:p>
        </p:txBody>
      </p:sp>
      <p:sp>
        <p:nvSpPr>
          <p:cNvPr id="118786" name="Rectangle 2"/>
          <p:cNvSpPr>
            <a:spLocks noGrp="1" noChangeArrowheads="1"/>
          </p:cNvSpPr>
          <p:nvPr>
            <p:ph type="ctrTitle"/>
          </p:nvPr>
        </p:nvSpPr>
        <p:spPr>
          <a:xfrm>
            <a:off x="2844800" y="1371600"/>
            <a:ext cx="8636000" cy="1752600"/>
          </a:xfrm>
        </p:spPr>
        <p:txBody>
          <a:bodyPr/>
          <a:lstStyle>
            <a:lvl1pPr>
              <a:defRPr sz="5400"/>
            </a:lvl1pPr>
          </a:lstStyle>
          <a:p>
            <a:r>
              <a:rPr lang="en-US"/>
              <a:t>Click to edit Master title style</a:t>
            </a:r>
          </a:p>
        </p:txBody>
      </p:sp>
      <p:sp>
        <p:nvSpPr>
          <p:cNvPr id="118787" name="Rectangle 3"/>
          <p:cNvSpPr>
            <a:spLocks noGrp="1" noChangeArrowheads="1"/>
          </p:cNvSpPr>
          <p:nvPr>
            <p:ph type="subTitle" idx="1"/>
          </p:nvPr>
        </p:nvSpPr>
        <p:spPr>
          <a:xfrm>
            <a:off x="2844800" y="3733800"/>
            <a:ext cx="8636000" cy="1981200"/>
          </a:xfrm>
        </p:spPr>
        <p:txBody>
          <a:bodyPr/>
          <a:lstStyle>
            <a:lvl1pPr marL="0" indent="0">
              <a:buFont typeface="Wingdings" pitchFamily="2" charset="2"/>
              <a:buNone/>
              <a:defRPr/>
            </a:lvl1pPr>
          </a:lstStyle>
          <a:p>
            <a:r>
              <a:rPr lang="en-US"/>
              <a:t>Click to edit Master subtitle style</a:t>
            </a:r>
          </a:p>
        </p:txBody>
      </p:sp>
      <p:sp>
        <p:nvSpPr>
          <p:cNvPr id="8" name="Rectangle 4"/>
          <p:cNvSpPr>
            <a:spLocks noGrp="1" noChangeArrowheads="1"/>
          </p:cNvSpPr>
          <p:nvPr>
            <p:ph type="dt" sz="half" idx="10"/>
          </p:nvPr>
        </p:nvSpPr>
        <p:spPr>
          <a:xfrm>
            <a:off x="9448800" y="6248400"/>
            <a:ext cx="2032000" cy="457200"/>
          </a:xfrm>
        </p:spPr>
        <p:txBody>
          <a:bodyPr/>
          <a:lstStyle>
            <a:lvl1pPr>
              <a:defRPr/>
            </a:lvl1pPr>
          </a:lstStyle>
          <a:p>
            <a:pPr>
              <a:defRPr/>
            </a:pPr>
            <a:fld id="{8F0E4B6C-6835-4227-BB60-55F9B2FEA3CC}" type="datetimeFigureOut">
              <a:rPr lang="en-US"/>
              <a:pPr>
                <a:defRPr/>
              </a:pPr>
              <a:t>3/20/2020</a:t>
            </a:fld>
            <a:endParaRPr lang="en-US"/>
          </a:p>
        </p:txBody>
      </p:sp>
      <p:sp>
        <p:nvSpPr>
          <p:cNvPr id="9" name="Rectangle 5"/>
          <p:cNvSpPr>
            <a:spLocks noGrp="1" noChangeArrowheads="1"/>
          </p:cNvSpPr>
          <p:nvPr>
            <p:ph type="ftr" sz="quarter" idx="11"/>
          </p:nvPr>
        </p:nvSpPr>
        <p:spPr>
          <a:xfrm>
            <a:off x="5080000" y="6248400"/>
            <a:ext cx="3860800" cy="457200"/>
          </a:xfrm>
        </p:spPr>
        <p:txBody>
          <a:bodyPr/>
          <a:lstStyle>
            <a:lvl1pPr>
              <a:defRPr/>
            </a:lvl1pPr>
          </a:lstStyle>
          <a:p>
            <a:pPr>
              <a:defRPr/>
            </a:pPr>
            <a:endParaRPr lang="en-US"/>
          </a:p>
        </p:txBody>
      </p:sp>
      <p:sp>
        <p:nvSpPr>
          <p:cNvPr id="10" name="Rectangle 6"/>
          <p:cNvSpPr>
            <a:spLocks noGrp="1" noChangeArrowheads="1"/>
          </p:cNvSpPr>
          <p:nvPr>
            <p:ph type="sldNum" sz="quarter" idx="12"/>
          </p:nvPr>
        </p:nvSpPr>
        <p:spPr>
          <a:xfrm>
            <a:off x="2946400" y="6248400"/>
            <a:ext cx="1625600" cy="457200"/>
          </a:xfrm>
        </p:spPr>
        <p:txBody>
          <a:bodyPr/>
          <a:lstStyle>
            <a:lvl1pPr>
              <a:defRPr/>
            </a:lvl1pPr>
          </a:lstStyle>
          <a:p>
            <a:pPr>
              <a:defRPr/>
            </a:pPr>
            <a:fld id="{F6DE31A0-E00F-47D5-8412-1A8A7D9B4DDD}" type="slidenum">
              <a:rPr lang="ar-SA"/>
              <a:pPr>
                <a:defRPr/>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JO"/>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Rectangle 4"/>
          <p:cNvSpPr>
            <a:spLocks noGrp="1" noChangeArrowheads="1"/>
          </p:cNvSpPr>
          <p:nvPr>
            <p:ph type="dt" sz="half" idx="10"/>
          </p:nvPr>
        </p:nvSpPr>
        <p:spPr>
          <a:ln/>
        </p:spPr>
        <p:txBody>
          <a:bodyPr/>
          <a:lstStyle>
            <a:lvl1pPr>
              <a:defRPr/>
            </a:lvl1pPr>
          </a:lstStyle>
          <a:p>
            <a:pPr>
              <a:defRPr/>
            </a:pPr>
            <a:fld id="{5011D61F-1ADD-42F9-8398-3E372DB23136}" type="datetimeFigureOut">
              <a:rPr lang="en-US"/>
              <a:pPr>
                <a:defRPr/>
              </a:pPr>
              <a:t>3/20/2020</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DDA3565-009B-4AF7-98FE-82C6804D8EDB}" type="slidenum">
              <a:rPr lang="ar-SA"/>
              <a:pPr>
                <a:defRPr/>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613" y="4406900"/>
            <a:ext cx="10363200" cy="1362075"/>
          </a:xfrm>
        </p:spPr>
        <p:txBody>
          <a:bodyPr anchor="t"/>
          <a:lstStyle>
            <a:lvl1pPr algn="r">
              <a:defRPr sz="4000" b="1" cap="all"/>
            </a:lvl1pPr>
          </a:lstStyle>
          <a:p>
            <a:r>
              <a:rPr lang="en-US"/>
              <a:t>Click to edit Master title style</a:t>
            </a:r>
            <a:endParaRPr lang="ar-JO"/>
          </a:p>
        </p:txBody>
      </p:sp>
      <p:sp>
        <p:nvSpPr>
          <p:cNvPr id="3" name="Text Placeholder 2"/>
          <p:cNvSpPr>
            <a:spLocks noGrp="1"/>
          </p:cNvSpPr>
          <p:nvPr>
            <p:ph type="body" idx="1"/>
          </p:nvPr>
        </p:nvSpPr>
        <p:spPr>
          <a:xfrm>
            <a:off x="963613"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B8BC62CE-80DA-479D-A21C-9122827C553B}" type="datetimeFigureOut">
              <a:rPr lang="en-US"/>
              <a:pPr>
                <a:defRPr/>
              </a:pPr>
              <a:t>3/20/2020</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07D8BE6-7768-46C7-B99F-B086F3195EE1}" type="slidenum">
              <a:rPr lang="ar-SA"/>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7" descr="HD-ShadowLong.png"/>
          <p:cNvPicPr>
            <a:picLocks noChangeAspect="1"/>
          </p:cNvPicPr>
          <p:nvPr/>
        </p:nvPicPr>
        <p:blipFill>
          <a:blip r:embed="rId2"/>
          <a:srcRect/>
          <a:stretch>
            <a:fillRect/>
          </a:stretch>
        </p:blipFill>
        <p:spPr bwMode="auto">
          <a:xfrm>
            <a:off x="0" y="1970088"/>
            <a:ext cx="10437813" cy="320675"/>
          </a:xfrm>
          <a:prstGeom prst="rect">
            <a:avLst/>
          </a:prstGeom>
          <a:noFill/>
          <a:ln w="9525">
            <a:noFill/>
            <a:miter lim="800000"/>
            <a:headEnd/>
            <a:tailEnd/>
          </a:ln>
        </p:spPr>
      </p:pic>
      <p:pic>
        <p:nvPicPr>
          <p:cNvPr id="6" name="Picture 8" descr="HD-ShadowShort.png"/>
          <p:cNvPicPr>
            <a:picLocks noChangeAspect="1"/>
          </p:cNvPicPr>
          <p:nvPr/>
        </p:nvPicPr>
        <p:blipFill>
          <a:blip r:embed="rId3"/>
          <a:srcRect/>
          <a:stretch>
            <a:fillRect/>
          </a:stretch>
        </p:blipFill>
        <p:spPr bwMode="auto">
          <a:xfrm>
            <a:off x="10585450" y="1971675"/>
            <a:ext cx="1603375" cy="144463"/>
          </a:xfrm>
          <a:prstGeom prst="rect">
            <a:avLst/>
          </a:prstGeom>
          <a:noFill/>
          <a:ln w="9525">
            <a:noFill/>
            <a:miter lim="800000"/>
            <a:headEnd/>
            <a:tailEnd/>
          </a:ln>
        </p:spPr>
      </p:pic>
      <p:sp>
        <p:nvSpPr>
          <p:cNvPr id="7" name="Rectangle 9"/>
          <p:cNvSpPr/>
          <p:nvPr/>
        </p:nvSpPr>
        <p:spPr bwMode="ltGray">
          <a:xfrm>
            <a:off x="0" y="609600"/>
            <a:ext cx="10437813" cy="1368425"/>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10"/>
          <p:cNvSpPr/>
          <p:nvPr/>
        </p:nvSpPr>
        <p:spPr>
          <a:xfrm>
            <a:off x="10585450" y="609600"/>
            <a:ext cx="1603375" cy="13684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Date Placeholder 4"/>
          <p:cNvSpPr>
            <a:spLocks noGrp="1"/>
          </p:cNvSpPr>
          <p:nvPr>
            <p:ph type="dt" sz="half" idx="10"/>
          </p:nvPr>
        </p:nvSpPr>
        <p:spPr/>
        <p:txBody>
          <a:bodyPr/>
          <a:lstStyle>
            <a:lvl1pPr>
              <a:defRPr/>
            </a:lvl1pPr>
          </a:lstStyle>
          <a:p>
            <a:pPr>
              <a:defRPr/>
            </a:pPr>
            <a:fld id="{7D285E07-F880-44C7-ABF5-D0978D26E6EF}" type="datetimeFigureOut">
              <a:rPr lang="en-US"/>
              <a:pPr>
                <a:defRPr/>
              </a:pPr>
              <a:t>3/20/2020</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p:txBody>
          <a:bodyPr/>
          <a:lstStyle>
            <a:lvl1pPr>
              <a:defRPr/>
            </a:lvl1pPr>
          </a:lstStyle>
          <a:p>
            <a:pPr>
              <a:defRPr/>
            </a:pPr>
            <a:fld id="{0018D6FC-A77B-4FCA-A4E5-4F6D1F47B20D}" type="slidenum">
              <a:rPr lang="ar-SA"/>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JO"/>
          </a:p>
        </p:txBody>
      </p:sp>
      <p:sp>
        <p:nvSpPr>
          <p:cNvPr id="3" name="Content Placeholder 2"/>
          <p:cNvSpPr>
            <a:spLocks noGrp="1"/>
          </p:cNvSpPr>
          <p:nvPr>
            <p:ph sz="half" idx="1"/>
          </p:nvPr>
        </p:nvSpPr>
        <p:spPr>
          <a:xfrm>
            <a:off x="2032000" y="1905000"/>
            <a:ext cx="4597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Content Placeholder 3"/>
          <p:cNvSpPr>
            <a:spLocks noGrp="1"/>
          </p:cNvSpPr>
          <p:nvPr>
            <p:ph sz="half" idx="2"/>
          </p:nvPr>
        </p:nvSpPr>
        <p:spPr>
          <a:xfrm>
            <a:off x="6781800" y="1905000"/>
            <a:ext cx="4597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5" name="Rectangle 4"/>
          <p:cNvSpPr>
            <a:spLocks noGrp="1" noChangeArrowheads="1"/>
          </p:cNvSpPr>
          <p:nvPr>
            <p:ph type="dt" sz="half" idx="10"/>
          </p:nvPr>
        </p:nvSpPr>
        <p:spPr>
          <a:ln/>
        </p:spPr>
        <p:txBody>
          <a:bodyPr/>
          <a:lstStyle>
            <a:lvl1pPr>
              <a:defRPr/>
            </a:lvl1pPr>
          </a:lstStyle>
          <a:p>
            <a:pPr>
              <a:defRPr/>
            </a:pPr>
            <a:fld id="{80E7DF6F-D643-43C4-B1BC-1C0B5E67130A}" type="datetimeFigureOut">
              <a:rPr lang="en-US"/>
              <a:pPr>
                <a:defRPr/>
              </a:pPr>
              <a:t>3/20/2020</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0412674-E6A4-4217-87FA-A035DEDA2B60}" type="slidenum">
              <a:rPr lang="ar-SA"/>
              <a:pPr>
                <a:defRPr/>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ar-JO"/>
          </a:p>
        </p:txBody>
      </p:sp>
      <p:sp>
        <p:nvSpPr>
          <p:cNvPr id="3" name="Text Placeholder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5" name="Text Placeholder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7" name="Rectangle 4"/>
          <p:cNvSpPr>
            <a:spLocks noGrp="1" noChangeArrowheads="1"/>
          </p:cNvSpPr>
          <p:nvPr>
            <p:ph type="dt" sz="half" idx="10"/>
          </p:nvPr>
        </p:nvSpPr>
        <p:spPr>
          <a:ln/>
        </p:spPr>
        <p:txBody>
          <a:bodyPr/>
          <a:lstStyle>
            <a:lvl1pPr>
              <a:defRPr/>
            </a:lvl1pPr>
          </a:lstStyle>
          <a:p>
            <a:pPr>
              <a:defRPr/>
            </a:pPr>
            <a:fld id="{7E420E08-AAD5-4234-B29A-23A710D777FC}" type="datetimeFigureOut">
              <a:rPr lang="en-US"/>
              <a:pPr>
                <a:defRPr/>
              </a:pPr>
              <a:t>3/20/2020</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162FF5C-8986-4E71-9CFA-32850F93974E}" type="slidenum">
              <a:rPr lang="ar-SA"/>
              <a:pPr>
                <a:defRPr/>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JO"/>
          </a:p>
        </p:txBody>
      </p:sp>
      <p:sp>
        <p:nvSpPr>
          <p:cNvPr id="3" name="Rectangle 4"/>
          <p:cNvSpPr>
            <a:spLocks noGrp="1" noChangeArrowheads="1"/>
          </p:cNvSpPr>
          <p:nvPr>
            <p:ph type="dt" sz="half" idx="10"/>
          </p:nvPr>
        </p:nvSpPr>
        <p:spPr>
          <a:ln/>
        </p:spPr>
        <p:txBody>
          <a:bodyPr/>
          <a:lstStyle>
            <a:lvl1pPr>
              <a:defRPr/>
            </a:lvl1pPr>
          </a:lstStyle>
          <a:p>
            <a:pPr>
              <a:defRPr/>
            </a:pPr>
            <a:fld id="{CA0FE529-4405-4903-8C4D-284617D63451}" type="datetimeFigureOut">
              <a:rPr lang="en-US"/>
              <a:pPr>
                <a:defRPr/>
              </a:pPr>
              <a:t>3/20/2020</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7146FB5-7AA1-44FC-89F1-9935B145E98D}" type="slidenum">
              <a:rPr lang="ar-SA"/>
              <a:pPr>
                <a:defRPr/>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C9E0E283-973B-423A-83A0-BA122D700CE5}" type="datetimeFigureOut">
              <a:rPr lang="en-US"/>
              <a:pPr>
                <a:defRPr/>
              </a:pPr>
              <a:t>3/20/2020</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EEF0D53-7A86-4BC9-819E-7497E6509DAB}" type="slidenum">
              <a:rPr lang="ar-SA"/>
              <a:pPr>
                <a:defRPr/>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4011613" cy="1162050"/>
          </a:xfrm>
        </p:spPr>
        <p:txBody>
          <a:bodyPr anchor="b"/>
          <a:lstStyle>
            <a:lvl1pPr algn="r">
              <a:defRPr sz="2000" b="1"/>
            </a:lvl1pPr>
          </a:lstStyle>
          <a:p>
            <a:r>
              <a:rPr lang="en-US"/>
              <a:t>Click to edit Master title style</a:t>
            </a:r>
            <a:endParaRPr lang="ar-JO"/>
          </a:p>
        </p:txBody>
      </p:sp>
      <p:sp>
        <p:nvSpPr>
          <p:cNvPr id="3" name="Content Placeholder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Text Placeholder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01113D0D-C50F-4AA4-AF33-C70B29BAB092}" type="datetimeFigureOut">
              <a:rPr lang="en-US"/>
              <a:pPr>
                <a:defRPr/>
              </a:pPr>
              <a:t>3/20/2020</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BE5D5FD-A7BB-493A-A168-C0613DDAE7BA}" type="slidenum">
              <a:rPr lang="ar-SA"/>
              <a:pPr>
                <a:defRPr/>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188" y="4800600"/>
            <a:ext cx="7315200" cy="566738"/>
          </a:xfrm>
        </p:spPr>
        <p:txBody>
          <a:bodyPr anchor="b"/>
          <a:lstStyle>
            <a:lvl1pPr algn="r">
              <a:defRPr sz="2000" b="1"/>
            </a:lvl1pPr>
          </a:lstStyle>
          <a:p>
            <a:r>
              <a:rPr lang="en-US"/>
              <a:t>Click to edit Master title style</a:t>
            </a:r>
            <a:endParaRPr lang="ar-JO"/>
          </a:p>
        </p:txBody>
      </p:sp>
      <p:sp>
        <p:nvSpPr>
          <p:cNvPr id="3" name="Picture Placeholder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JO" noProof="0"/>
          </a:p>
        </p:txBody>
      </p:sp>
      <p:sp>
        <p:nvSpPr>
          <p:cNvPr id="4" name="Text Placeholder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F3952C19-F3A1-43AF-9FFD-0F568102E36D}" type="datetimeFigureOut">
              <a:rPr lang="en-US"/>
              <a:pPr>
                <a:defRPr/>
              </a:pPr>
              <a:t>3/20/2020</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ECCA9A5-745A-4286-A784-D6C30D931B8F}" type="slidenum">
              <a:rPr lang="ar-SA"/>
              <a:pPr>
                <a:defRPr/>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JO"/>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Rectangle 4"/>
          <p:cNvSpPr>
            <a:spLocks noGrp="1" noChangeArrowheads="1"/>
          </p:cNvSpPr>
          <p:nvPr>
            <p:ph type="dt" sz="half" idx="10"/>
          </p:nvPr>
        </p:nvSpPr>
        <p:spPr>
          <a:ln/>
        </p:spPr>
        <p:txBody>
          <a:bodyPr/>
          <a:lstStyle>
            <a:lvl1pPr>
              <a:defRPr/>
            </a:lvl1pPr>
          </a:lstStyle>
          <a:p>
            <a:pPr>
              <a:defRPr/>
            </a:pPr>
            <a:fld id="{38A2DD4D-7BC8-4737-B5D3-E8BB14E5318E}" type="datetimeFigureOut">
              <a:rPr lang="en-US"/>
              <a:pPr>
                <a:defRPr/>
              </a:pPr>
              <a:t>3/20/2020</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7565E36-D9F8-4961-BD70-AA5444B467AA}" type="slidenum">
              <a:rPr lang="ar-SA"/>
              <a:pPr>
                <a:defRPr/>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190500"/>
            <a:ext cx="2336800" cy="5829300"/>
          </a:xfrm>
        </p:spPr>
        <p:txBody>
          <a:bodyPr vert="eaVert"/>
          <a:lstStyle/>
          <a:p>
            <a:r>
              <a:rPr lang="en-US"/>
              <a:t>Click to edit Master title style</a:t>
            </a:r>
            <a:endParaRPr lang="ar-JO"/>
          </a:p>
        </p:txBody>
      </p:sp>
      <p:sp>
        <p:nvSpPr>
          <p:cNvPr id="3" name="Vertical Text Placeholder 2"/>
          <p:cNvSpPr>
            <a:spLocks noGrp="1"/>
          </p:cNvSpPr>
          <p:nvPr>
            <p:ph type="body" orient="vert" idx="1"/>
          </p:nvPr>
        </p:nvSpPr>
        <p:spPr>
          <a:xfrm>
            <a:off x="2032000" y="190500"/>
            <a:ext cx="6858000" cy="5829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Rectangle 4"/>
          <p:cNvSpPr>
            <a:spLocks noGrp="1" noChangeArrowheads="1"/>
          </p:cNvSpPr>
          <p:nvPr>
            <p:ph type="dt" sz="half" idx="10"/>
          </p:nvPr>
        </p:nvSpPr>
        <p:spPr>
          <a:ln/>
        </p:spPr>
        <p:txBody>
          <a:bodyPr/>
          <a:lstStyle>
            <a:lvl1pPr>
              <a:defRPr/>
            </a:lvl1pPr>
          </a:lstStyle>
          <a:p>
            <a:pPr>
              <a:defRPr/>
            </a:pPr>
            <a:fld id="{3D55F835-300E-4CBD-AE45-80BE401EDC18}" type="datetimeFigureOut">
              <a:rPr lang="en-US"/>
              <a:pPr>
                <a:defRPr/>
              </a:pPr>
              <a:t>3/20/2020</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7056215-1D6F-4133-85D8-D28AFE254779}" type="slidenum">
              <a:rPr lang="ar-SA"/>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9" descr="HD-ShadowLong.png"/>
          <p:cNvPicPr>
            <a:picLocks noChangeAspect="1"/>
          </p:cNvPicPr>
          <p:nvPr/>
        </p:nvPicPr>
        <p:blipFill>
          <a:blip r:embed="rId2"/>
          <a:srcRect/>
          <a:stretch>
            <a:fillRect/>
          </a:stretch>
        </p:blipFill>
        <p:spPr bwMode="auto">
          <a:xfrm>
            <a:off x="0" y="1970088"/>
            <a:ext cx="10437813" cy="320675"/>
          </a:xfrm>
          <a:prstGeom prst="rect">
            <a:avLst/>
          </a:prstGeom>
          <a:noFill/>
          <a:ln w="9525">
            <a:noFill/>
            <a:miter lim="800000"/>
            <a:headEnd/>
            <a:tailEnd/>
          </a:ln>
        </p:spPr>
      </p:pic>
      <p:pic>
        <p:nvPicPr>
          <p:cNvPr id="8" name="Picture 10" descr="HD-ShadowShort.png"/>
          <p:cNvPicPr>
            <a:picLocks noChangeAspect="1"/>
          </p:cNvPicPr>
          <p:nvPr/>
        </p:nvPicPr>
        <p:blipFill>
          <a:blip r:embed="rId3"/>
          <a:srcRect/>
          <a:stretch>
            <a:fillRect/>
          </a:stretch>
        </p:blipFill>
        <p:spPr bwMode="auto">
          <a:xfrm>
            <a:off x="10585450" y="1971675"/>
            <a:ext cx="1603375" cy="144463"/>
          </a:xfrm>
          <a:prstGeom prst="rect">
            <a:avLst/>
          </a:prstGeom>
          <a:noFill/>
          <a:ln w="9525">
            <a:noFill/>
            <a:miter lim="800000"/>
            <a:headEnd/>
            <a:tailEnd/>
          </a:ln>
        </p:spPr>
      </p:pic>
      <p:sp>
        <p:nvSpPr>
          <p:cNvPr id="9" name="Rectangle 11"/>
          <p:cNvSpPr/>
          <p:nvPr/>
        </p:nvSpPr>
        <p:spPr bwMode="ltGray">
          <a:xfrm>
            <a:off x="0" y="609600"/>
            <a:ext cx="10437813" cy="1368425"/>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12"/>
          <p:cNvSpPr/>
          <p:nvPr/>
        </p:nvSpPr>
        <p:spPr>
          <a:xfrm>
            <a:off x="10585450" y="609600"/>
            <a:ext cx="1603375" cy="13684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Date Placeholder 6"/>
          <p:cNvSpPr>
            <a:spLocks noGrp="1"/>
          </p:cNvSpPr>
          <p:nvPr>
            <p:ph type="dt" sz="half" idx="10"/>
          </p:nvPr>
        </p:nvSpPr>
        <p:spPr/>
        <p:txBody>
          <a:bodyPr/>
          <a:lstStyle>
            <a:lvl1pPr>
              <a:defRPr/>
            </a:lvl1pPr>
          </a:lstStyle>
          <a:p>
            <a:pPr>
              <a:defRPr/>
            </a:pPr>
            <a:fld id="{34065C37-1C81-4C5D-9701-F6E4E6C68E5A}" type="datetimeFigureOut">
              <a:rPr lang="en-US"/>
              <a:pPr>
                <a:defRPr/>
              </a:pPr>
              <a:t>3/20/2020</a:t>
            </a:fld>
            <a:endParaRPr lang="en-US"/>
          </a:p>
        </p:txBody>
      </p:sp>
      <p:sp>
        <p:nvSpPr>
          <p:cNvPr id="12" name="Footer Placeholder 7"/>
          <p:cNvSpPr>
            <a:spLocks noGrp="1"/>
          </p:cNvSpPr>
          <p:nvPr>
            <p:ph type="ftr" sz="quarter" idx="11"/>
          </p:nvPr>
        </p:nvSpPr>
        <p:spPr/>
        <p:txBody>
          <a:bodyPr/>
          <a:lstStyle>
            <a:lvl1pPr>
              <a:defRPr/>
            </a:lvl1pPr>
          </a:lstStyle>
          <a:p>
            <a:pPr>
              <a:defRPr/>
            </a:pPr>
            <a:endParaRPr lang="en-US"/>
          </a:p>
        </p:txBody>
      </p:sp>
      <p:sp>
        <p:nvSpPr>
          <p:cNvPr id="13" name="Slide Number Placeholder 8"/>
          <p:cNvSpPr>
            <a:spLocks noGrp="1"/>
          </p:cNvSpPr>
          <p:nvPr>
            <p:ph type="sldNum" sz="quarter" idx="12"/>
          </p:nvPr>
        </p:nvSpPr>
        <p:spPr/>
        <p:txBody>
          <a:bodyPr/>
          <a:lstStyle>
            <a:lvl1pPr>
              <a:defRPr/>
            </a:lvl1pPr>
          </a:lstStyle>
          <a:p>
            <a:pPr>
              <a:defRPr/>
            </a:pPr>
            <a:fld id="{C1AE0D6F-C045-4F6F-A152-3BDC13B7DE5E}" type="slidenum">
              <a:rPr lang="ar-SA"/>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5" descr="HD-ShadowLong.png"/>
          <p:cNvPicPr>
            <a:picLocks noChangeAspect="1"/>
          </p:cNvPicPr>
          <p:nvPr/>
        </p:nvPicPr>
        <p:blipFill>
          <a:blip r:embed="rId2"/>
          <a:srcRect/>
          <a:stretch>
            <a:fillRect/>
          </a:stretch>
        </p:blipFill>
        <p:spPr bwMode="auto">
          <a:xfrm>
            <a:off x="0" y="1970088"/>
            <a:ext cx="10437813" cy="320675"/>
          </a:xfrm>
          <a:prstGeom prst="rect">
            <a:avLst/>
          </a:prstGeom>
          <a:noFill/>
          <a:ln w="9525">
            <a:noFill/>
            <a:miter lim="800000"/>
            <a:headEnd/>
            <a:tailEnd/>
          </a:ln>
        </p:spPr>
      </p:pic>
      <p:pic>
        <p:nvPicPr>
          <p:cNvPr id="4" name="Picture 6" descr="HD-ShadowShort.png"/>
          <p:cNvPicPr>
            <a:picLocks noChangeAspect="1"/>
          </p:cNvPicPr>
          <p:nvPr/>
        </p:nvPicPr>
        <p:blipFill>
          <a:blip r:embed="rId3"/>
          <a:srcRect/>
          <a:stretch>
            <a:fillRect/>
          </a:stretch>
        </p:blipFill>
        <p:spPr bwMode="auto">
          <a:xfrm>
            <a:off x="10585450" y="1971675"/>
            <a:ext cx="1603375" cy="144463"/>
          </a:xfrm>
          <a:prstGeom prst="rect">
            <a:avLst/>
          </a:prstGeom>
          <a:noFill/>
          <a:ln w="9525">
            <a:noFill/>
            <a:miter lim="800000"/>
            <a:headEnd/>
            <a:tailEnd/>
          </a:ln>
        </p:spPr>
      </p:pic>
      <p:sp>
        <p:nvSpPr>
          <p:cNvPr id="5" name="Rectangle 7"/>
          <p:cNvSpPr/>
          <p:nvPr/>
        </p:nvSpPr>
        <p:spPr bwMode="ltGray">
          <a:xfrm>
            <a:off x="0" y="609600"/>
            <a:ext cx="10437813" cy="1368425"/>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10585450" y="609600"/>
            <a:ext cx="1603375" cy="13684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lvl1pPr>
              <a:defRPr/>
            </a:lvl1pPr>
          </a:lstStyle>
          <a:p>
            <a:pPr>
              <a:defRPr/>
            </a:pPr>
            <a:fld id="{0C85BD66-E6E4-4A5B-9321-CEFA4A8C551D}" type="datetimeFigureOut">
              <a:rPr lang="en-US"/>
              <a:pPr>
                <a:defRPr/>
              </a:pPr>
              <a:t>3/20/2020</a:t>
            </a:fld>
            <a:endParaRPr lang="en-US"/>
          </a:p>
        </p:txBody>
      </p:sp>
      <p:sp>
        <p:nvSpPr>
          <p:cNvPr id="8" name="Footer Placeholder 3"/>
          <p:cNvSpPr>
            <a:spLocks noGrp="1"/>
          </p:cNvSpPr>
          <p:nvPr>
            <p:ph type="ftr" sz="quarter" idx="11"/>
          </p:nvPr>
        </p:nvSpPr>
        <p:spPr/>
        <p:txBody>
          <a:bodyPr/>
          <a:lstStyle>
            <a:lvl1pPr>
              <a:defRPr/>
            </a:lvl1pPr>
          </a:lstStyle>
          <a:p>
            <a:pPr>
              <a:defRPr/>
            </a:pPr>
            <a:endParaRPr lang="en-US"/>
          </a:p>
        </p:txBody>
      </p:sp>
      <p:sp>
        <p:nvSpPr>
          <p:cNvPr id="9" name="Slide Number Placeholder 4"/>
          <p:cNvSpPr>
            <a:spLocks noGrp="1"/>
          </p:cNvSpPr>
          <p:nvPr>
            <p:ph type="sldNum" sz="quarter" idx="12"/>
          </p:nvPr>
        </p:nvSpPr>
        <p:spPr/>
        <p:txBody>
          <a:bodyPr/>
          <a:lstStyle>
            <a:lvl1pPr>
              <a:defRPr/>
            </a:lvl1pPr>
          </a:lstStyle>
          <a:p>
            <a:pPr>
              <a:defRPr/>
            </a:pPr>
            <a:fld id="{F8146E4B-4032-4358-A9BC-8CB93D686021}" type="slidenum">
              <a:rPr lang="ar-SA"/>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7" descr="HD-ShadowLong.png"/>
          <p:cNvPicPr>
            <a:picLocks noChangeAspect="1"/>
          </p:cNvPicPr>
          <p:nvPr/>
        </p:nvPicPr>
        <p:blipFill>
          <a:blip r:embed="rId2"/>
          <a:srcRect/>
          <a:stretch>
            <a:fillRect/>
          </a:stretch>
        </p:blipFill>
        <p:spPr bwMode="auto">
          <a:xfrm>
            <a:off x="0" y="1970088"/>
            <a:ext cx="10437813" cy="320675"/>
          </a:xfrm>
          <a:prstGeom prst="rect">
            <a:avLst/>
          </a:prstGeom>
          <a:noFill/>
          <a:ln w="9525">
            <a:noFill/>
            <a:miter lim="800000"/>
            <a:headEnd/>
            <a:tailEnd/>
          </a:ln>
        </p:spPr>
      </p:pic>
      <p:pic>
        <p:nvPicPr>
          <p:cNvPr id="6" name="Picture 8" descr="HD-ShadowShort.png"/>
          <p:cNvPicPr>
            <a:picLocks noChangeAspect="1"/>
          </p:cNvPicPr>
          <p:nvPr/>
        </p:nvPicPr>
        <p:blipFill>
          <a:blip r:embed="rId3"/>
          <a:srcRect/>
          <a:stretch>
            <a:fillRect/>
          </a:stretch>
        </p:blipFill>
        <p:spPr bwMode="auto">
          <a:xfrm>
            <a:off x="10585450" y="1971675"/>
            <a:ext cx="1603375" cy="144463"/>
          </a:xfrm>
          <a:prstGeom prst="rect">
            <a:avLst/>
          </a:prstGeom>
          <a:noFill/>
          <a:ln w="9525">
            <a:noFill/>
            <a:miter lim="800000"/>
            <a:headEnd/>
            <a:tailEnd/>
          </a:ln>
        </p:spPr>
      </p:pic>
      <p:sp>
        <p:nvSpPr>
          <p:cNvPr id="7" name="Rectangle 9"/>
          <p:cNvSpPr/>
          <p:nvPr/>
        </p:nvSpPr>
        <p:spPr bwMode="ltGray">
          <a:xfrm>
            <a:off x="0" y="609600"/>
            <a:ext cx="10437813" cy="1368425"/>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10"/>
          <p:cNvSpPr/>
          <p:nvPr/>
        </p:nvSpPr>
        <p:spPr>
          <a:xfrm>
            <a:off x="10585450" y="609600"/>
            <a:ext cx="1603375" cy="13684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4"/>
          <p:cNvSpPr>
            <a:spLocks noGrp="1"/>
          </p:cNvSpPr>
          <p:nvPr>
            <p:ph type="dt" sz="half" idx="10"/>
          </p:nvPr>
        </p:nvSpPr>
        <p:spPr/>
        <p:txBody>
          <a:bodyPr/>
          <a:lstStyle>
            <a:lvl1pPr>
              <a:defRPr/>
            </a:lvl1pPr>
          </a:lstStyle>
          <a:p>
            <a:pPr>
              <a:defRPr/>
            </a:pPr>
            <a:fld id="{C22A5F0C-1ACF-428D-90B9-EBF5864307C9}" type="datetimeFigureOut">
              <a:rPr lang="en-US"/>
              <a:pPr>
                <a:defRPr/>
              </a:pPr>
              <a:t>3/20/2020</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p:txBody>
          <a:bodyPr/>
          <a:lstStyle>
            <a:lvl1pPr>
              <a:defRPr/>
            </a:lvl1pPr>
          </a:lstStyle>
          <a:p>
            <a:pPr>
              <a:defRPr/>
            </a:pPr>
            <a:fld id="{82E731EA-C650-4526-AB15-708D63E708DA}" type="slidenum">
              <a:rPr lang="ar-SA"/>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7" descr="HD-ShadowLong.png"/>
          <p:cNvPicPr>
            <a:picLocks noChangeAspect="1"/>
          </p:cNvPicPr>
          <p:nvPr/>
        </p:nvPicPr>
        <p:blipFill>
          <a:blip r:embed="rId2"/>
          <a:srcRect/>
          <a:stretch>
            <a:fillRect/>
          </a:stretch>
        </p:blipFill>
        <p:spPr bwMode="auto">
          <a:xfrm>
            <a:off x="0" y="1970088"/>
            <a:ext cx="10437813" cy="320675"/>
          </a:xfrm>
          <a:prstGeom prst="rect">
            <a:avLst/>
          </a:prstGeom>
          <a:noFill/>
          <a:ln w="9525">
            <a:noFill/>
            <a:miter lim="800000"/>
            <a:headEnd/>
            <a:tailEnd/>
          </a:ln>
        </p:spPr>
      </p:pic>
      <p:pic>
        <p:nvPicPr>
          <p:cNvPr id="6" name="Picture 8" descr="HD-ShadowShort.png"/>
          <p:cNvPicPr>
            <a:picLocks noChangeAspect="1"/>
          </p:cNvPicPr>
          <p:nvPr/>
        </p:nvPicPr>
        <p:blipFill>
          <a:blip r:embed="rId3"/>
          <a:srcRect/>
          <a:stretch>
            <a:fillRect/>
          </a:stretch>
        </p:blipFill>
        <p:spPr bwMode="auto">
          <a:xfrm>
            <a:off x="10585450" y="1971675"/>
            <a:ext cx="1603375" cy="144463"/>
          </a:xfrm>
          <a:prstGeom prst="rect">
            <a:avLst/>
          </a:prstGeom>
          <a:noFill/>
          <a:ln w="9525">
            <a:noFill/>
            <a:miter lim="800000"/>
            <a:headEnd/>
            <a:tailEnd/>
          </a:ln>
        </p:spPr>
      </p:pic>
      <p:sp>
        <p:nvSpPr>
          <p:cNvPr id="7" name="Rectangle 9"/>
          <p:cNvSpPr/>
          <p:nvPr/>
        </p:nvSpPr>
        <p:spPr bwMode="ltGray">
          <a:xfrm>
            <a:off x="0" y="609600"/>
            <a:ext cx="10437813" cy="1368425"/>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10"/>
          <p:cNvSpPr/>
          <p:nvPr/>
        </p:nvSpPr>
        <p:spPr>
          <a:xfrm>
            <a:off x="10585450" y="609600"/>
            <a:ext cx="1603375" cy="13684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4"/>
          <p:cNvSpPr>
            <a:spLocks noGrp="1"/>
          </p:cNvSpPr>
          <p:nvPr>
            <p:ph type="dt" sz="half" idx="10"/>
          </p:nvPr>
        </p:nvSpPr>
        <p:spPr/>
        <p:txBody>
          <a:bodyPr/>
          <a:lstStyle>
            <a:lvl1pPr>
              <a:defRPr/>
            </a:lvl1pPr>
          </a:lstStyle>
          <a:p>
            <a:pPr>
              <a:defRPr/>
            </a:pPr>
            <a:fld id="{4004C4DC-5B15-4FD6-A8CF-1D71BD7486BA}" type="datetimeFigureOut">
              <a:rPr lang="en-US"/>
              <a:pPr>
                <a:defRPr/>
              </a:pPr>
              <a:t>3/20/2020</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p:txBody>
          <a:bodyPr/>
          <a:lstStyle>
            <a:lvl1pPr>
              <a:defRPr/>
            </a:lvl1pPr>
          </a:lstStyle>
          <a:p>
            <a:pPr>
              <a:defRPr/>
            </a:pPr>
            <a:fld id="{45F7E7C4-93F2-45AC-9F97-2E0BCD48C694}" type="slidenum">
              <a:rPr lang="ar-SA"/>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5" name="Picture 7" descr="HD-ShadowLong.png"/>
          <p:cNvPicPr>
            <a:picLocks noChangeAspect="1"/>
          </p:cNvPicPr>
          <p:nvPr/>
        </p:nvPicPr>
        <p:blipFill>
          <a:blip r:embed="rId2"/>
          <a:srcRect/>
          <a:stretch>
            <a:fillRect/>
          </a:stretch>
        </p:blipFill>
        <p:spPr bwMode="auto">
          <a:xfrm>
            <a:off x="0" y="5929313"/>
            <a:ext cx="10437813" cy="320675"/>
          </a:xfrm>
          <a:prstGeom prst="rect">
            <a:avLst/>
          </a:prstGeom>
          <a:noFill/>
          <a:ln w="9525">
            <a:noFill/>
            <a:miter lim="800000"/>
            <a:headEnd/>
            <a:tailEnd/>
          </a:ln>
        </p:spPr>
      </p:pic>
      <p:pic>
        <p:nvPicPr>
          <p:cNvPr id="6" name="Picture 8" descr="HD-ShadowShort.png"/>
          <p:cNvPicPr>
            <a:picLocks noChangeAspect="1"/>
          </p:cNvPicPr>
          <p:nvPr/>
        </p:nvPicPr>
        <p:blipFill>
          <a:blip r:embed="rId3"/>
          <a:srcRect/>
          <a:stretch>
            <a:fillRect/>
          </a:stretch>
        </p:blipFill>
        <p:spPr bwMode="auto">
          <a:xfrm>
            <a:off x="10585450" y="5929313"/>
            <a:ext cx="1603375" cy="144462"/>
          </a:xfrm>
          <a:prstGeom prst="rect">
            <a:avLst/>
          </a:prstGeom>
          <a:noFill/>
          <a:ln w="9525">
            <a:noFill/>
            <a:miter lim="800000"/>
            <a:headEnd/>
            <a:tailEnd/>
          </a:ln>
        </p:spPr>
      </p:pic>
      <p:sp>
        <p:nvSpPr>
          <p:cNvPr id="7" name="Rectangle 9"/>
          <p:cNvSpPr/>
          <p:nvPr/>
        </p:nvSpPr>
        <p:spPr bwMode="ltGray">
          <a:xfrm>
            <a:off x="0" y="4567238"/>
            <a:ext cx="10437813" cy="1368425"/>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10"/>
          <p:cNvSpPr/>
          <p:nvPr/>
        </p:nvSpPr>
        <p:spPr>
          <a:xfrm>
            <a:off x="10585450" y="4567238"/>
            <a:ext cx="1603375" cy="13684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4"/>
          <p:cNvSpPr>
            <a:spLocks noGrp="1"/>
          </p:cNvSpPr>
          <p:nvPr>
            <p:ph type="dt" sz="half" idx="10"/>
          </p:nvPr>
        </p:nvSpPr>
        <p:spPr/>
        <p:txBody>
          <a:bodyPr/>
          <a:lstStyle>
            <a:lvl1pPr>
              <a:defRPr/>
            </a:lvl1pPr>
          </a:lstStyle>
          <a:p>
            <a:pPr>
              <a:defRPr/>
            </a:pPr>
            <a:fld id="{0B405FB5-CC49-4ADB-B5A9-69489AC1676C}" type="datetimeFigureOut">
              <a:rPr lang="en-US"/>
              <a:pPr>
                <a:defRPr/>
              </a:pPr>
              <a:t>3/20/2020</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10729913" y="4711700"/>
            <a:ext cx="1154112" cy="1090613"/>
          </a:xfrm>
        </p:spPr>
        <p:txBody>
          <a:bodyPr/>
          <a:lstStyle>
            <a:lvl1pPr>
              <a:defRPr/>
            </a:lvl1pPr>
          </a:lstStyle>
          <a:p>
            <a:pPr>
              <a:defRPr/>
            </a:pPr>
            <a:fld id="{BD028041-C04F-45AC-9841-EC36088C1371}" type="slidenum">
              <a:rPr lang="ar-SA"/>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5" name="Picture 7" descr="HD-ShadowLong.png"/>
          <p:cNvPicPr>
            <a:picLocks noChangeAspect="1"/>
          </p:cNvPicPr>
          <p:nvPr/>
        </p:nvPicPr>
        <p:blipFill>
          <a:blip r:embed="rId2"/>
          <a:srcRect/>
          <a:stretch>
            <a:fillRect/>
          </a:stretch>
        </p:blipFill>
        <p:spPr bwMode="auto">
          <a:xfrm>
            <a:off x="0" y="5929313"/>
            <a:ext cx="10437813" cy="320675"/>
          </a:xfrm>
          <a:prstGeom prst="rect">
            <a:avLst/>
          </a:prstGeom>
          <a:noFill/>
          <a:ln w="9525">
            <a:noFill/>
            <a:miter lim="800000"/>
            <a:headEnd/>
            <a:tailEnd/>
          </a:ln>
        </p:spPr>
      </p:pic>
      <p:pic>
        <p:nvPicPr>
          <p:cNvPr id="6" name="Picture 8" descr="HD-ShadowShort.png"/>
          <p:cNvPicPr>
            <a:picLocks noChangeAspect="1"/>
          </p:cNvPicPr>
          <p:nvPr/>
        </p:nvPicPr>
        <p:blipFill>
          <a:blip r:embed="rId3"/>
          <a:srcRect/>
          <a:stretch>
            <a:fillRect/>
          </a:stretch>
        </p:blipFill>
        <p:spPr bwMode="auto">
          <a:xfrm>
            <a:off x="10585450" y="5929313"/>
            <a:ext cx="1603375" cy="144462"/>
          </a:xfrm>
          <a:prstGeom prst="rect">
            <a:avLst/>
          </a:prstGeom>
          <a:noFill/>
          <a:ln w="9525">
            <a:noFill/>
            <a:miter lim="800000"/>
            <a:headEnd/>
            <a:tailEnd/>
          </a:ln>
        </p:spPr>
      </p:pic>
      <p:sp>
        <p:nvSpPr>
          <p:cNvPr id="7" name="Rectangle 9"/>
          <p:cNvSpPr/>
          <p:nvPr/>
        </p:nvSpPr>
        <p:spPr bwMode="ltGray">
          <a:xfrm>
            <a:off x="0" y="4567238"/>
            <a:ext cx="10437813" cy="1368425"/>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10"/>
          <p:cNvSpPr/>
          <p:nvPr/>
        </p:nvSpPr>
        <p:spPr>
          <a:xfrm>
            <a:off x="10585450" y="4567238"/>
            <a:ext cx="1603375" cy="13684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4"/>
          <p:cNvSpPr>
            <a:spLocks noGrp="1"/>
          </p:cNvSpPr>
          <p:nvPr>
            <p:ph type="dt" sz="half" idx="10"/>
          </p:nvPr>
        </p:nvSpPr>
        <p:spPr/>
        <p:txBody>
          <a:bodyPr/>
          <a:lstStyle>
            <a:lvl1pPr>
              <a:defRPr/>
            </a:lvl1pPr>
          </a:lstStyle>
          <a:p>
            <a:pPr>
              <a:defRPr/>
            </a:pPr>
            <a:fld id="{59460836-E431-4A5D-97CC-2E42C833205A}" type="datetimeFigureOut">
              <a:rPr lang="en-US"/>
              <a:pPr>
                <a:defRPr/>
              </a:pPr>
              <a:t>3/20/2020</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10729913" y="4711700"/>
            <a:ext cx="1154112" cy="1090613"/>
          </a:xfrm>
        </p:spPr>
        <p:txBody>
          <a:bodyPr/>
          <a:lstStyle>
            <a:lvl1pPr>
              <a:defRPr/>
            </a:lvl1pPr>
          </a:lstStyle>
          <a:p>
            <a:pPr>
              <a:defRPr/>
            </a:pPr>
            <a:fld id="{677E602A-A099-4EBE-A957-9DF14DDFD974}" type="slidenum">
              <a:rPr lang="ar-SA"/>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theme" Target="../theme/theme3.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6" descr="hashOverlay-FullResolve.png"/>
          <p:cNvPicPr>
            <a:picLocks noChangeAspect="1"/>
          </p:cNvPicPr>
          <p:nvPr/>
        </p:nvPicPr>
        <p:blipFill>
          <a:blip r:embed="rId17"/>
          <a:srcRect/>
          <a:stretch>
            <a:fillRect/>
          </a:stretch>
        </p:blipFill>
        <p:spPr bwMode="auto">
          <a:xfrm>
            <a:off x="0" y="0"/>
            <a:ext cx="12192000" cy="6858000"/>
          </a:xfrm>
          <a:prstGeom prst="rect">
            <a:avLst/>
          </a:prstGeom>
          <a:noFill/>
          <a:ln w="9525">
            <a:noFill/>
            <a:miter lim="800000"/>
            <a:headEnd/>
            <a:tailEnd/>
          </a:ln>
        </p:spPr>
      </p:pic>
      <p:sp>
        <p:nvSpPr>
          <p:cNvPr id="1027" name="Title Placeholder 1"/>
          <p:cNvSpPr>
            <a:spLocks noGrp="1"/>
          </p:cNvSpPr>
          <p:nvPr>
            <p:ph type="title"/>
          </p:nvPr>
        </p:nvSpPr>
        <p:spPr bwMode="auto">
          <a:xfrm>
            <a:off x="681038" y="752475"/>
            <a:ext cx="9613900" cy="10810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Text Placeholder 2"/>
          <p:cNvSpPr>
            <a:spLocks noGrp="1"/>
          </p:cNvSpPr>
          <p:nvPr>
            <p:ph type="body" idx="1"/>
          </p:nvPr>
        </p:nvSpPr>
        <p:spPr bwMode="auto">
          <a:xfrm>
            <a:off x="681038" y="2336800"/>
            <a:ext cx="9613900" cy="35988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7551738" y="5935663"/>
            <a:ext cx="2743200" cy="365125"/>
          </a:xfrm>
          <a:prstGeom prst="rect">
            <a:avLst/>
          </a:prstGeom>
        </p:spPr>
        <p:txBody>
          <a:bodyPr vert="horz" lIns="91440" tIns="45720" rIns="91440" bIns="45720" rtlCol="0" anchor="ctr"/>
          <a:lstStyle>
            <a:lvl1pPr algn="r" rtl="0" fontAlgn="auto">
              <a:spcBef>
                <a:spcPts val="0"/>
              </a:spcBef>
              <a:spcAft>
                <a:spcPts val="0"/>
              </a:spcAft>
              <a:defRPr sz="1050">
                <a:solidFill>
                  <a:schemeClr val="tx1">
                    <a:tint val="75000"/>
                  </a:schemeClr>
                </a:solidFill>
                <a:latin typeface="+mn-lt"/>
                <a:cs typeface="+mn-cs"/>
              </a:defRPr>
            </a:lvl1pPr>
          </a:lstStyle>
          <a:p>
            <a:pPr>
              <a:defRPr/>
            </a:pPr>
            <a:fld id="{D602FDC2-57EE-4E0B-A5A6-824C1C0E847D}" type="datetimeFigureOut">
              <a:rPr lang="en-US"/>
              <a:pPr>
                <a:defRPr/>
              </a:pPr>
              <a:t>3/20/2020</a:t>
            </a:fld>
            <a:endParaRPr lang="en-US"/>
          </a:p>
        </p:txBody>
      </p:sp>
      <p:sp>
        <p:nvSpPr>
          <p:cNvPr id="5" name="Footer Placeholder 4"/>
          <p:cNvSpPr>
            <a:spLocks noGrp="1"/>
          </p:cNvSpPr>
          <p:nvPr>
            <p:ph type="ftr" sz="quarter" idx="3"/>
          </p:nvPr>
        </p:nvSpPr>
        <p:spPr>
          <a:xfrm>
            <a:off x="681038" y="5935663"/>
            <a:ext cx="6870700" cy="365125"/>
          </a:xfrm>
          <a:prstGeom prst="rect">
            <a:avLst/>
          </a:prstGeom>
        </p:spPr>
        <p:txBody>
          <a:bodyPr vert="horz" lIns="91440" tIns="45720" rIns="91440" bIns="45720" rtlCol="0" anchor="ctr"/>
          <a:lstStyle>
            <a:lvl1pPr algn="l" rtl="0" fontAlgn="auto">
              <a:spcBef>
                <a:spcPts val="0"/>
              </a:spcBef>
              <a:spcAft>
                <a:spcPts val="0"/>
              </a:spcAft>
              <a:defRPr sz="105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10729913" y="752475"/>
            <a:ext cx="1154112" cy="1092200"/>
          </a:xfrm>
          <a:prstGeom prst="rect">
            <a:avLst/>
          </a:prstGeom>
        </p:spPr>
        <p:txBody>
          <a:bodyPr vert="horz" wrap="square" lIns="91440" tIns="45720" rIns="91440" bIns="45720" numCol="1" anchor="ctr" anchorCtr="0" compatLnSpc="1">
            <a:prstTxWarp prst="textNoShape">
              <a:avLst/>
            </a:prstTxWarp>
          </a:bodyPr>
          <a:lstStyle>
            <a:lvl1pPr algn="l" rtl="0">
              <a:defRPr sz="3600">
                <a:solidFill>
                  <a:srgbClr val="FFFFFF"/>
                </a:solidFill>
                <a:latin typeface="Trebuchet MS" pitchFamily="34" charset="0"/>
              </a:defRPr>
            </a:lvl1pPr>
          </a:lstStyle>
          <a:p>
            <a:pPr>
              <a:defRPr/>
            </a:pPr>
            <a:fld id="{038F99A8-A4C6-4112-8D03-0153BD10F56A}" type="slidenum">
              <a:rPr lang="ar-SA"/>
              <a:pPr>
                <a:defRPr/>
              </a:pPr>
              <a:t>‹#›</a:t>
            </a:fld>
            <a:endParaRPr lang="en-US"/>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Lst>
  <p:txStyles>
    <p:titleStyle>
      <a:lvl1pPr algn="l" rtl="0" eaLnBrk="0" fontAlgn="base" hangingPunct="0">
        <a:lnSpc>
          <a:spcPct val="90000"/>
        </a:lnSpc>
        <a:spcBef>
          <a:spcPct val="0"/>
        </a:spcBef>
        <a:spcAft>
          <a:spcPct val="0"/>
        </a:spcAft>
        <a:defRPr sz="3600" kern="1200">
          <a:solidFill>
            <a:schemeClr val="tx1"/>
          </a:solidFill>
          <a:latin typeface="+mj-lt"/>
          <a:ea typeface="+mj-ea"/>
          <a:cs typeface="+mj-cs"/>
        </a:defRPr>
      </a:lvl1pPr>
      <a:lvl2pPr algn="l" rtl="0" eaLnBrk="0" fontAlgn="base" hangingPunct="0">
        <a:lnSpc>
          <a:spcPct val="90000"/>
        </a:lnSpc>
        <a:spcBef>
          <a:spcPct val="0"/>
        </a:spcBef>
        <a:spcAft>
          <a:spcPct val="0"/>
        </a:spcAft>
        <a:defRPr sz="3600">
          <a:solidFill>
            <a:schemeClr val="tx1"/>
          </a:solidFill>
          <a:latin typeface="Trebuchet MS" pitchFamily="34" charset="0"/>
        </a:defRPr>
      </a:lvl2pPr>
      <a:lvl3pPr algn="l" rtl="0" eaLnBrk="0" fontAlgn="base" hangingPunct="0">
        <a:lnSpc>
          <a:spcPct val="90000"/>
        </a:lnSpc>
        <a:spcBef>
          <a:spcPct val="0"/>
        </a:spcBef>
        <a:spcAft>
          <a:spcPct val="0"/>
        </a:spcAft>
        <a:defRPr sz="3600">
          <a:solidFill>
            <a:schemeClr val="tx1"/>
          </a:solidFill>
          <a:latin typeface="Trebuchet MS" pitchFamily="34" charset="0"/>
        </a:defRPr>
      </a:lvl3pPr>
      <a:lvl4pPr algn="l" rtl="0" eaLnBrk="0" fontAlgn="base" hangingPunct="0">
        <a:lnSpc>
          <a:spcPct val="90000"/>
        </a:lnSpc>
        <a:spcBef>
          <a:spcPct val="0"/>
        </a:spcBef>
        <a:spcAft>
          <a:spcPct val="0"/>
        </a:spcAft>
        <a:defRPr sz="3600">
          <a:solidFill>
            <a:schemeClr val="tx1"/>
          </a:solidFill>
          <a:latin typeface="Trebuchet MS" pitchFamily="34" charset="0"/>
        </a:defRPr>
      </a:lvl4pPr>
      <a:lvl5pPr algn="l" rtl="0" eaLnBrk="0" fontAlgn="base" hangingPunct="0">
        <a:lnSpc>
          <a:spcPct val="90000"/>
        </a:lnSpc>
        <a:spcBef>
          <a:spcPct val="0"/>
        </a:spcBef>
        <a:spcAft>
          <a:spcPct val="0"/>
        </a:spcAft>
        <a:defRPr sz="3600">
          <a:solidFill>
            <a:schemeClr val="tx1"/>
          </a:solidFill>
          <a:latin typeface="Trebuchet MS" pitchFamily="34" charset="0"/>
        </a:defRPr>
      </a:lvl5pPr>
      <a:lvl6pPr marL="457200" algn="l" rtl="0" fontAlgn="base">
        <a:lnSpc>
          <a:spcPct val="90000"/>
        </a:lnSpc>
        <a:spcBef>
          <a:spcPct val="0"/>
        </a:spcBef>
        <a:spcAft>
          <a:spcPct val="0"/>
        </a:spcAft>
        <a:defRPr sz="3600">
          <a:solidFill>
            <a:schemeClr val="tx1"/>
          </a:solidFill>
          <a:latin typeface="Trebuchet MS" pitchFamily="34" charset="0"/>
        </a:defRPr>
      </a:lvl6pPr>
      <a:lvl7pPr marL="914400" algn="l" rtl="0" fontAlgn="base">
        <a:lnSpc>
          <a:spcPct val="90000"/>
        </a:lnSpc>
        <a:spcBef>
          <a:spcPct val="0"/>
        </a:spcBef>
        <a:spcAft>
          <a:spcPct val="0"/>
        </a:spcAft>
        <a:defRPr sz="3600">
          <a:solidFill>
            <a:schemeClr val="tx1"/>
          </a:solidFill>
          <a:latin typeface="Trebuchet MS" pitchFamily="34" charset="0"/>
        </a:defRPr>
      </a:lvl7pPr>
      <a:lvl8pPr marL="1371600" algn="l" rtl="0" fontAlgn="base">
        <a:lnSpc>
          <a:spcPct val="90000"/>
        </a:lnSpc>
        <a:spcBef>
          <a:spcPct val="0"/>
        </a:spcBef>
        <a:spcAft>
          <a:spcPct val="0"/>
        </a:spcAft>
        <a:defRPr sz="3600">
          <a:solidFill>
            <a:schemeClr val="tx1"/>
          </a:solidFill>
          <a:latin typeface="Trebuchet MS" pitchFamily="34" charset="0"/>
        </a:defRPr>
      </a:lvl8pPr>
      <a:lvl9pPr marL="1828800" algn="l" rtl="0" fontAlgn="base">
        <a:lnSpc>
          <a:spcPct val="90000"/>
        </a:lnSpc>
        <a:spcBef>
          <a:spcPct val="0"/>
        </a:spcBef>
        <a:spcAft>
          <a:spcPct val="0"/>
        </a:spcAft>
        <a:defRPr sz="3600">
          <a:solidFill>
            <a:schemeClr val="tx1"/>
          </a:solidFill>
          <a:latin typeface="Trebuchet MS" pitchFamily="34" charset="0"/>
        </a:defRPr>
      </a:lvl9pPr>
    </p:titleStyle>
    <p:bodyStyle>
      <a:lvl1pPr marL="228600" indent="-228600" algn="l" rtl="0" eaLnBrk="0" fontAlgn="base" hangingPunct="0">
        <a:lnSpc>
          <a:spcPct val="90000"/>
        </a:lnSpc>
        <a:spcBef>
          <a:spcPts val="1000"/>
        </a:spcBef>
        <a:spcAft>
          <a:spcPct val="0"/>
        </a:spcAft>
        <a:buFont typeface="Arial" charset="0"/>
        <a:buChar char="•"/>
        <a:defRPr sz="24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sz="16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7410" name="Group 2"/>
          <p:cNvGrpSpPr>
            <a:grpSpLocks/>
          </p:cNvGrpSpPr>
          <p:nvPr/>
        </p:nvGrpSpPr>
        <p:grpSpPr bwMode="auto">
          <a:xfrm>
            <a:off x="0" y="0"/>
            <a:ext cx="10160000" cy="6858000"/>
            <a:chOff x="0" y="0"/>
            <a:chExt cx="4800" cy="4320"/>
          </a:xfrm>
        </p:grpSpPr>
        <p:grpSp>
          <p:nvGrpSpPr>
            <p:cNvPr id="17416" name="Group 3"/>
            <p:cNvGrpSpPr>
              <a:grpSpLocks/>
            </p:cNvGrpSpPr>
            <p:nvPr userDrawn="1"/>
          </p:nvGrpSpPr>
          <p:grpSpPr bwMode="auto">
            <a:xfrm>
              <a:off x="0" y="0"/>
              <a:ext cx="2016" cy="4320"/>
              <a:chOff x="0" y="0"/>
              <a:chExt cx="2016" cy="4320"/>
            </a:xfrm>
          </p:grpSpPr>
          <p:sp>
            <p:nvSpPr>
              <p:cNvPr id="113668"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pPr algn="l">
                  <a:defRPr/>
                </a:pPr>
                <a:endParaRPr lang="ar-JO"/>
              </a:p>
            </p:txBody>
          </p:sp>
          <p:sp>
            <p:nvSpPr>
              <p:cNvPr id="113669"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pPr algn="l">
                  <a:defRPr/>
                </a:pPr>
                <a:endParaRPr lang="ar-JO"/>
              </a:p>
            </p:txBody>
          </p:sp>
        </p:grpSp>
        <p:grpSp>
          <p:nvGrpSpPr>
            <p:cNvPr id="17417" name="Group 6"/>
            <p:cNvGrpSpPr>
              <a:grpSpLocks/>
            </p:cNvGrpSpPr>
            <p:nvPr/>
          </p:nvGrpSpPr>
          <p:grpSpPr bwMode="auto">
            <a:xfrm>
              <a:off x="144" y="1248"/>
              <a:ext cx="4656" cy="201"/>
              <a:chOff x="144" y="1248"/>
              <a:chExt cx="4656" cy="201"/>
            </a:xfrm>
          </p:grpSpPr>
          <p:sp>
            <p:nvSpPr>
              <p:cNvPr id="113671"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pPr algn="l">
                  <a:defRPr/>
                </a:pPr>
                <a:endParaRPr lang="ar-JO"/>
              </a:p>
            </p:txBody>
          </p:sp>
          <p:sp>
            <p:nvSpPr>
              <p:cNvPr id="113672"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pPr algn="l">
                  <a:defRPr/>
                </a:pPr>
                <a:endParaRPr lang="ar-JO"/>
              </a:p>
            </p:txBody>
          </p:sp>
        </p:grpSp>
      </p:grpSp>
      <p:sp>
        <p:nvSpPr>
          <p:cNvPr id="17411" name="AutoShape 9"/>
          <p:cNvSpPr>
            <a:spLocks noGrp="1" noChangeArrowheads="1"/>
          </p:cNvSpPr>
          <p:nvPr>
            <p:ph type="title"/>
          </p:nvPr>
        </p:nvSpPr>
        <p:spPr bwMode="auto">
          <a:xfrm>
            <a:off x="1016000" y="762000"/>
            <a:ext cx="10566400" cy="1143000"/>
          </a:xfrm>
          <a:prstGeom prst="roundRect">
            <a:avLst>
              <a:gd name="adj" fmla="val 21667"/>
            </a:avLst>
          </a:prstGeom>
          <a:noFill/>
          <a:ln w="9525">
            <a:noFill/>
            <a:round/>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7412" name="Rectangle 10"/>
          <p:cNvSpPr>
            <a:spLocks noGrp="1" noChangeArrowheads="1"/>
          </p:cNvSpPr>
          <p:nvPr>
            <p:ph type="body" idx="1"/>
          </p:nvPr>
        </p:nvSpPr>
        <p:spPr bwMode="auto">
          <a:xfrm>
            <a:off x="1117600" y="2362200"/>
            <a:ext cx="10256838" cy="37242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3675" name="Rectangle 11"/>
          <p:cNvSpPr>
            <a:spLocks noGrp="1" noChangeArrowheads="1"/>
          </p:cNvSpPr>
          <p:nvPr>
            <p:ph type="dt" sz="half" idx="2"/>
          </p:nvPr>
        </p:nvSpPr>
        <p:spPr bwMode="auto">
          <a:xfrm>
            <a:off x="3251200" y="6248400"/>
            <a:ext cx="284003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rtl="0">
              <a:defRPr sz="1400"/>
            </a:lvl1pPr>
          </a:lstStyle>
          <a:p>
            <a:pPr>
              <a:defRPr/>
            </a:pPr>
            <a:fld id="{B522082B-A1E0-4042-ABD9-85F7AF70F489}" type="datetimeFigureOut">
              <a:rPr lang="en-US"/>
              <a:pPr>
                <a:defRPr/>
              </a:pPr>
              <a:t>3/20/2020</a:t>
            </a:fld>
            <a:endParaRPr lang="en-US"/>
          </a:p>
        </p:txBody>
      </p:sp>
      <p:sp>
        <p:nvSpPr>
          <p:cNvPr id="113676" name="Rectangle 12"/>
          <p:cNvSpPr>
            <a:spLocks noGrp="1" noChangeArrowheads="1"/>
          </p:cNvSpPr>
          <p:nvPr>
            <p:ph type="ftr" sz="quarter" idx="3"/>
          </p:nvPr>
        </p:nvSpPr>
        <p:spPr bwMode="auto">
          <a:xfrm>
            <a:off x="7721600" y="6248400"/>
            <a:ext cx="38623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rtl="0">
              <a:defRPr sz="1400"/>
            </a:lvl1pPr>
          </a:lstStyle>
          <a:p>
            <a:pPr>
              <a:defRPr/>
            </a:pPr>
            <a:endParaRPr lang="en-US"/>
          </a:p>
        </p:txBody>
      </p:sp>
      <p:sp>
        <p:nvSpPr>
          <p:cNvPr id="113677" name="Rectangle 13"/>
          <p:cNvSpPr>
            <a:spLocks noGrp="1" noChangeArrowheads="1"/>
          </p:cNvSpPr>
          <p:nvPr>
            <p:ph type="sldNum" sz="quarter" idx="4"/>
          </p:nvPr>
        </p:nvSpPr>
        <p:spPr bwMode="auto">
          <a:xfrm>
            <a:off x="112713" y="6242050"/>
            <a:ext cx="782637"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l" rtl="0">
              <a:defRPr sz="2600" b="1">
                <a:solidFill>
                  <a:schemeClr val="bg1"/>
                </a:solidFill>
              </a:defRPr>
            </a:lvl1pPr>
          </a:lstStyle>
          <a:p>
            <a:pPr>
              <a:defRPr/>
            </a:pPr>
            <a:fld id="{7331DEDF-76CF-474C-A75C-69B1033F6D17}" type="slidenum">
              <a:rPr lang="ar-SA"/>
              <a:pPr>
                <a:defRPr/>
              </a:pPr>
              <a:t>‹#›</a:t>
            </a:fld>
            <a:endParaRPr lang="en-US"/>
          </a:p>
        </p:txBody>
      </p:sp>
    </p:spTree>
  </p:cSld>
  <p:clrMap bg1="lt1" tx1="dk1" bg2="lt2" tx2="dk2" accent1="accent1" accent2="accent2" accent3="accent3" accent4="accent4" accent5="accent5" accent6="accent6" hlink="hlink" folHlink="folHlink"/>
  <p:sldLayoutIdLst>
    <p:sldLayoutId id="2147483784" r:id="rId1"/>
    <p:sldLayoutId id="2147483758" r:id="rId2"/>
    <p:sldLayoutId id="2147483757" r:id="rId3"/>
    <p:sldLayoutId id="2147483756" r:id="rId4"/>
    <p:sldLayoutId id="2147483755" r:id="rId5"/>
    <p:sldLayoutId id="2147483754" r:id="rId6"/>
    <p:sldLayoutId id="2147483753" r:id="rId7"/>
    <p:sldLayoutId id="2147483752" r:id="rId8"/>
    <p:sldLayoutId id="2147483751" r:id="rId9"/>
    <p:sldLayoutId id="2147483750" r:id="rId10"/>
    <p:sldLayoutId id="2147483749" r:id="rId11"/>
  </p:sldLayoutIdLst>
  <p:txStyles>
    <p:titleStyle>
      <a:lvl1pPr algn="l" rtl="1" eaLnBrk="0" fontAlgn="base" hangingPunct="0">
        <a:lnSpc>
          <a:spcPct val="90000"/>
        </a:lnSpc>
        <a:spcBef>
          <a:spcPct val="0"/>
        </a:spcBef>
        <a:spcAft>
          <a:spcPct val="0"/>
        </a:spcAft>
        <a:defRPr sz="3600" b="1">
          <a:solidFill>
            <a:schemeClr val="tx2"/>
          </a:solidFill>
          <a:latin typeface="+mj-lt"/>
          <a:ea typeface="+mj-ea"/>
          <a:cs typeface="+mj-cs"/>
        </a:defRPr>
      </a:lvl1pPr>
      <a:lvl2pPr algn="l" rtl="1" eaLnBrk="0" fontAlgn="base" hangingPunct="0">
        <a:lnSpc>
          <a:spcPct val="90000"/>
        </a:lnSpc>
        <a:spcBef>
          <a:spcPct val="0"/>
        </a:spcBef>
        <a:spcAft>
          <a:spcPct val="0"/>
        </a:spcAft>
        <a:defRPr sz="3600" b="1">
          <a:solidFill>
            <a:schemeClr val="tx2"/>
          </a:solidFill>
          <a:latin typeface="Arial" charset="0"/>
          <a:cs typeface="Arial" charset="0"/>
        </a:defRPr>
      </a:lvl2pPr>
      <a:lvl3pPr algn="l" rtl="1" eaLnBrk="0" fontAlgn="base" hangingPunct="0">
        <a:lnSpc>
          <a:spcPct val="90000"/>
        </a:lnSpc>
        <a:spcBef>
          <a:spcPct val="0"/>
        </a:spcBef>
        <a:spcAft>
          <a:spcPct val="0"/>
        </a:spcAft>
        <a:defRPr sz="3600" b="1">
          <a:solidFill>
            <a:schemeClr val="tx2"/>
          </a:solidFill>
          <a:latin typeface="Arial" charset="0"/>
          <a:cs typeface="Arial" charset="0"/>
        </a:defRPr>
      </a:lvl3pPr>
      <a:lvl4pPr algn="l" rtl="1" eaLnBrk="0" fontAlgn="base" hangingPunct="0">
        <a:lnSpc>
          <a:spcPct val="90000"/>
        </a:lnSpc>
        <a:spcBef>
          <a:spcPct val="0"/>
        </a:spcBef>
        <a:spcAft>
          <a:spcPct val="0"/>
        </a:spcAft>
        <a:defRPr sz="3600" b="1">
          <a:solidFill>
            <a:schemeClr val="tx2"/>
          </a:solidFill>
          <a:latin typeface="Arial" charset="0"/>
          <a:cs typeface="Arial" charset="0"/>
        </a:defRPr>
      </a:lvl4pPr>
      <a:lvl5pPr algn="l" rtl="1" eaLnBrk="0" fontAlgn="base" hangingPunct="0">
        <a:lnSpc>
          <a:spcPct val="90000"/>
        </a:lnSpc>
        <a:spcBef>
          <a:spcPct val="0"/>
        </a:spcBef>
        <a:spcAft>
          <a:spcPct val="0"/>
        </a:spcAft>
        <a:defRPr sz="3600" b="1">
          <a:solidFill>
            <a:schemeClr val="tx2"/>
          </a:solidFill>
          <a:latin typeface="Arial" charset="0"/>
          <a:cs typeface="Arial" charset="0"/>
        </a:defRPr>
      </a:lvl5pPr>
      <a:lvl6pPr marL="457200" algn="l" rtl="1" fontAlgn="base">
        <a:lnSpc>
          <a:spcPct val="90000"/>
        </a:lnSpc>
        <a:spcBef>
          <a:spcPct val="0"/>
        </a:spcBef>
        <a:spcAft>
          <a:spcPct val="0"/>
        </a:spcAft>
        <a:defRPr sz="3600" b="1">
          <a:solidFill>
            <a:schemeClr val="tx2"/>
          </a:solidFill>
          <a:latin typeface="Arial" charset="0"/>
          <a:cs typeface="Arial" charset="0"/>
        </a:defRPr>
      </a:lvl6pPr>
      <a:lvl7pPr marL="914400" algn="l" rtl="1" fontAlgn="base">
        <a:lnSpc>
          <a:spcPct val="90000"/>
        </a:lnSpc>
        <a:spcBef>
          <a:spcPct val="0"/>
        </a:spcBef>
        <a:spcAft>
          <a:spcPct val="0"/>
        </a:spcAft>
        <a:defRPr sz="3600" b="1">
          <a:solidFill>
            <a:schemeClr val="tx2"/>
          </a:solidFill>
          <a:latin typeface="Arial" charset="0"/>
          <a:cs typeface="Arial" charset="0"/>
        </a:defRPr>
      </a:lvl7pPr>
      <a:lvl8pPr marL="1371600" algn="l" rtl="1" fontAlgn="base">
        <a:lnSpc>
          <a:spcPct val="90000"/>
        </a:lnSpc>
        <a:spcBef>
          <a:spcPct val="0"/>
        </a:spcBef>
        <a:spcAft>
          <a:spcPct val="0"/>
        </a:spcAft>
        <a:defRPr sz="3600" b="1">
          <a:solidFill>
            <a:schemeClr val="tx2"/>
          </a:solidFill>
          <a:latin typeface="Arial" charset="0"/>
          <a:cs typeface="Arial" charset="0"/>
        </a:defRPr>
      </a:lvl8pPr>
      <a:lvl9pPr marL="1828800" algn="l" rtl="1" fontAlgn="base">
        <a:lnSpc>
          <a:spcPct val="90000"/>
        </a:lnSpc>
        <a:spcBef>
          <a:spcPct val="0"/>
        </a:spcBef>
        <a:spcAft>
          <a:spcPct val="0"/>
        </a:spcAft>
        <a:defRPr sz="3600" b="1">
          <a:solidFill>
            <a:schemeClr val="tx2"/>
          </a:solidFill>
          <a:latin typeface="Arial" charset="0"/>
          <a:cs typeface="Arial" charset="0"/>
        </a:defRPr>
      </a:lvl9pPr>
    </p:titleStyle>
    <p:bodyStyle>
      <a:lvl1pPr marL="342900" indent="-342900" algn="r" rtl="1"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r" rtl="1" eaLnBrk="0" fontAlgn="base" hangingPunct="0">
        <a:spcBef>
          <a:spcPct val="20000"/>
        </a:spcBef>
        <a:spcAft>
          <a:spcPct val="0"/>
        </a:spcAft>
        <a:buClr>
          <a:schemeClr val="tx1"/>
        </a:buClr>
        <a:buSzPct val="75000"/>
        <a:buChar char="–"/>
        <a:defRPr sz="2400">
          <a:solidFill>
            <a:schemeClr val="tx1"/>
          </a:solidFill>
          <a:latin typeface="+mn-lt"/>
          <a:cs typeface="+mn-cs"/>
        </a:defRPr>
      </a:lvl2pPr>
      <a:lvl3pPr marL="1143000" indent="-228600" algn="r" rtl="1"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cs typeface="+mn-cs"/>
        </a:defRPr>
      </a:lvl3pPr>
      <a:lvl4pPr marL="1600200" indent="-228600" algn="r" rtl="1" eaLnBrk="0" fontAlgn="base" hangingPunct="0">
        <a:spcBef>
          <a:spcPct val="20000"/>
        </a:spcBef>
        <a:spcAft>
          <a:spcPct val="0"/>
        </a:spcAft>
        <a:buClr>
          <a:schemeClr val="tx1"/>
        </a:buClr>
        <a:buSzPct val="80000"/>
        <a:buChar char="–"/>
        <a:defRPr>
          <a:solidFill>
            <a:schemeClr val="tx1"/>
          </a:solidFill>
          <a:latin typeface="+mn-lt"/>
          <a:cs typeface="+mn-cs"/>
        </a:defRPr>
      </a:lvl4pPr>
      <a:lvl5pPr marL="2057400" indent="-228600" algn="r" rtl="1" eaLnBrk="0" fontAlgn="base" hangingPunct="0">
        <a:spcBef>
          <a:spcPct val="20000"/>
        </a:spcBef>
        <a:spcAft>
          <a:spcPct val="0"/>
        </a:spcAft>
        <a:buClr>
          <a:schemeClr val="tx1"/>
        </a:buClr>
        <a:buSzPct val="65000"/>
        <a:buFont typeface="Wingdings" pitchFamily="2" charset="2"/>
        <a:buChar char="l"/>
        <a:defRPr>
          <a:solidFill>
            <a:schemeClr val="tx1"/>
          </a:solidFill>
          <a:latin typeface="+mn-lt"/>
          <a:cs typeface="+mn-cs"/>
        </a:defRPr>
      </a:lvl5pPr>
      <a:lvl6pPr marL="2514600" indent="-228600" algn="r" rtl="1"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6pPr>
      <a:lvl7pPr marL="2971800" indent="-228600" algn="r" rtl="1"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7pPr>
      <a:lvl8pPr marL="3429000" indent="-228600" algn="r" rtl="1"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8pPr>
      <a:lvl9pPr marL="3886200" indent="-228600" algn="r" rtl="1"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9pPr>
    </p:bodyStyle>
    <p:other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bwMode="auto">
          <a:xfrm>
            <a:off x="2032000" y="190500"/>
            <a:ext cx="9347200" cy="15271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9699" name="Rectangle 3"/>
          <p:cNvSpPr>
            <a:spLocks noGrp="1" noChangeArrowheads="1"/>
          </p:cNvSpPr>
          <p:nvPr>
            <p:ph type="body" idx="1"/>
          </p:nvPr>
        </p:nvSpPr>
        <p:spPr bwMode="auto">
          <a:xfrm>
            <a:off x="2032000" y="1905000"/>
            <a:ext cx="9347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7764" name="Rectangle 4"/>
          <p:cNvSpPr>
            <a:spLocks noGrp="1" noChangeArrowheads="1"/>
          </p:cNvSpPr>
          <p:nvPr>
            <p:ph type="dt" sz="half" idx="2"/>
          </p:nvPr>
        </p:nvSpPr>
        <p:spPr bwMode="auto">
          <a:xfrm>
            <a:off x="88392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0">
              <a:defRPr sz="1000"/>
            </a:lvl1pPr>
          </a:lstStyle>
          <a:p>
            <a:pPr>
              <a:defRPr/>
            </a:pPr>
            <a:fld id="{0EA986FE-4B9D-427C-BCDA-AF4E1A4436A9}" type="datetimeFigureOut">
              <a:rPr lang="en-US"/>
              <a:pPr>
                <a:defRPr/>
              </a:pPr>
              <a:t>3/20/2020</a:t>
            </a:fld>
            <a:endParaRPr lang="en-US"/>
          </a:p>
        </p:txBody>
      </p:sp>
      <p:sp>
        <p:nvSpPr>
          <p:cNvPr id="117765" name="Rectangle 5"/>
          <p:cNvSpPr>
            <a:spLocks noGrp="1" noChangeArrowheads="1"/>
          </p:cNvSpPr>
          <p:nvPr>
            <p:ph type="ftr" sz="quarter" idx="3"/>
          </p:nvPr>
        </p:nvSpPr>
        <p:spPr bwMode="auto">
          <a:xfrm>
            <a:off x="43688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rtl="0">
              <a:defRPr sz="1000"/>
            </a:lvl1pPr>
          </a:lstStyle>
          <a:p>
            <a:pPr>
              <a:defRPr/>
            </a:pPr>
            <a:endParaRPr lang="en-US"/>
          </a:p>
        </p:txBody>
      </p:sp>
      <p:sp>
        <p:nvSpPr>
          <p:cNvPr id="117766" name="Rectangle 6"/>
          <p:cNvSpPr>
            <a:spLocks noGrp="1" noChangeArrowheads="1"/>
          </p:cNvSpPr>
          <p:nvPr>
            <p:ph type="sldNum" sz="quarter" idx="4"/>
          </p:nvPr>
        </p:nvSpPr>
        <p:spPr bwMode="auto">
          <a:xfrm>
            <a:off x="2032000" y="6248400"/>
            <a:ext cx="1727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a:defRPr sz="1400"/>
            </a:lvl1pPr>
          </a:lstStyle>
          <a:p>
            <a:pPr>
              <a:defRPr/>
            </a:pPr>
            <a:fld id="{87681942-6F93-4B16-8AB1-FEE3C4D2831D}" type="slidenum">
              <a:rPr lang="ar-SA"/>
              <a:pPr>
                <a:defRPr/>
              </a:pPr>
              <a:t>‹#›</a:t>
            </a:fld>
            <a:endParaRPr lang="en-US"/>
          </a:p>
        </p:txBody>
      </p:sp>
      <p:sp>
        <p:nvSpPr>
          <p:cNvPr id="117767" name="Line 7"/>
          <p:cNvSpPr>
            <a:spLocks noChangeShapeType="1"/>
          </p:cNvSpPr>
          <p:nvPr/>
        </p:nvSpPr>
        <p:spPr bwMode="auto">
          <a:xfrm flipV="1">
            <a:off x="1828800" y="304800"/>
            <a:ext cx="0" cy="1295400"/>
          </a:xfrm>
          <a:prstGeom prst="line">
            <a:avLst/>
          </a:prstGeom>
          <a:noFill/>
          <a:ln w="38100">
            <a:solidFill>
              <a:schemeClr val="tx2"/>
            </a:solidFill>
            <a:round/>
            <a:headEnd/>
            <a:tailEnd/>
          </a:ln>
          <a:effectLst/>
        </p:spPr>
        <p:txBody>
          <a:bodyPr/>
          <a:lstStyle/>
          <a:p>
            <a:pPr algn="l">
              <a:defRPr/>
            </a:pPr>
            <a:endParaRPr lang="ar-JO"/>
          </a:p>
        </p:txBody>
      </p:sp>
      <p:sp>
        <p:nvSpPr>
          <p:cNvPr id="117768" name="Oval 8"/>
          <p:cNvSpPr>
            <a:spLocks noChangeArrowheads="1"/>
          </p:cNvSpPr>
          <p:nvPr/>
        </p:nvSpPr>
        <p:spPr bwMode="auto">
          <a:xfrm>
            <a:off x="203200" y="838200"/>
            <a:ext cx="304800" cy="228600"/>
          </a:xfrm>
          <a:prstGeom prst="ellipse">
            <a:avLst/>
          </a:prstGeom>
          <a:solidFill>
            <a:schemeClr val="tx1"/>
          </a:solidFill>
          <a:ln w="9525">
            <a:noFill/>
            <a:round/>
            <a:headEnd/>
            <a:tailEnd/>
          </a:ln>
          <a:effectLst/>
        </p:spPr>
        <p:txBody>
          <a:bodyPr wrap="none" anchor="ctr"/>
          <a:lstStyle/>
          <a:p>
            <a:pPr algn="ctr" rtl="0">
              <a:defRPr/>
            </a:pPr>
            <a:endParaRPr lang="ar-JO" sz="2400">
              <a:latin typeface="Times New Roman" pitchFamily="18" charset="0"/>
            </a:endParaRPr>
          </a:p>
        </p:txBody>
      </p:sp>
      <p:sp>
        <p:nvSpPr>
          <p:cNvPr id="117769" name="Oval 9"/>
          <p:cNvSpPr>
            <a:spLocks noChangeArrowheads="1"/>
          </p:cNvSpPr>
          <p:nvPr/>
        </p:nvSpPr>
        <p:spPr bwMode="auto">
          <a:xfrm>
            <a:off x="719138" y="838200"/>
            <a:ext cx="304800" cy="228600"/>
          </a:xfrm>
          <a:prstGeom prst="ellipse">
            <a:avLst/>
          </a:prstGeom>
          <a:solidFill>
            <a:schemeClr val="accent1"/>
          </a:solidFill>
          <a:ln w="9525">
            <a:noFill/>
            <a:round/>
            <a:headEnd/>
            <a:tailEnd/>
          </a:ln>
          <a:effectLst/>
        </p:spPr>
        <p:txBody>
          <a:bodyPr wrap="none" anchor="ctr"/>
          <a:lstStyle/>
          <a:p>
            <a:pPr algn="ctr" rtl="0">
              <a:defRPr/>
            </a:pPr>
            <a:endParaRPr lang="ar-JO" sz="2400">
              <a:latin typeface="Times New Roman" pitchFamily="18" charset="0"/>
            </a:endParaRPr>
          </a:p>
        </p:txBody>
      </p:sp>
      <p:sp>
        <p:nvSpPr>
          <p:cNvPr id="117770" name="Oval 10"/>
          <p:cNvSpPr>
            <a:spLocks noChangeArrowheads="1"/>
          </p:cNvSpPr>
          <p:nvPr/>
        </p:nvSpPr>
        <p:spPr bwMode="auto">
          <a:xfrm>
            <a:off x="1236663" y="838200"/>
            <a:ext cx="304800" cy="228600"/>
          </a:xfrm>
          <a:prstGeom prst="ellipse">
            <a:avLst/>
          </a:prstGeom>
          <a:solidFill>
            <a:schemeClr val="accent2"/>
          </a:solidFill>
          <a:ln w="9525">
            <a:noFill/>
            <a:round/>
            <a:headEnd/>
            <a:tailEnd/>
          </a:ln>
          <a:effectLst/>
        </p:spPr>
        <p:txBody>
          <a:bodyPr wrap="none" anchor="ctr"/>
          <a:lstStyle/>
          <a:p>
            <a:pPr algn="ctr" rtl="0">
              <a:defRPr/>
            </a:pPr>
            <a:endParaRPr lang="ar-JO" sz="2400">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785" r:id="rId1"/>
    <p:sldLayoutId id="2147483768" r:id="rId2"/>
    <p:sldLayoutId id="2147483767" r:id="rId3"/>
    <p:sldLayoutId id="2147483766" r:id="rId4"/>
    <p:sldLayoutId id="2147483765" r:id="rId5"/>
    <p:sldLayoutId id="2147483764" r:id="rId6"/>
    <p:sldLayoutId id="2147483763" r:id="rId7"/>
    <p:sldLayoutId id="2147483762" r:id="rId8"/>
    <p:sldLayoutId id="2147483761" r:id="rId9"/>
    <p:sldLayoutId id="2147483760" r:id="rId10"/>
    <p:sldLayoutId id="2147483759" r:id="rId11"/>
  </p:sldLayoutIdLst>
  <p:timing>
    <p:tnLst>
      <p:par>
        <p:cTn id="1" dur="indefinite" restart="never" nodeType="tmRoot"/>
      </p:par>
    </p:tnLst>
  </p:timing>
  <p:txStyles>
    <p:titleStyle>
      <a:lvl1pPr algn="l" rtl="1" eaLnBrk="0" fontAlgn="base" hangingPunct="0">
        <a:spcBef>
          <a:spcPct val="0"/>
        </a:spcBef>
        <a:spcAft>
          <a:spcPct val="0"/>
        </a:spcAft>
        <a:defRPr sz="4200">
          <a:solidFill>
            <a:schemeClr val="tx2"/>
          </a:solidFill>
          <a:latin typeface="+mj-lt"/>
          <a:ea typeface="+mj-ea"/>
          <a:cs typeface="+mj-cs"/>
        </a:defRPr>
      </a:lvl1pPr>
      <a:lvl2pPr algn="l" rtl="1" eaLnBrk="0" fontAlgn="base" hangingPunct="0">
        <a:spcBef>
          <a:spcPct val="0"/>
        </a:spcBef>
        <a:spcAft>
          <a:spcPct val="0"/>
        </a:spcAft>
        <a:defRPr sz="4200">
          <a:solidFill>
            <a:schemeClr val="tx2"/>
          </a:solidFill>
          <a:latin typeface="Arial" charset="0"/>
          <a:cs typeface="Arial" charset="0"/>
        </a:defRPr>
      </a:lvl2pPr>
      <a:lvl3pPr algn="l" rtl="1" eaLnBrk="0" fontAlgn="base" hangingPunct="0">
        <a:spcBef>
          <a:spcPct val="0"/>
        </a:spcBef>
        <a:spcAft>
          <a:spcPct val="0"/>
        </a:spcAft>
        <a:defRPr sz="4200">
          <a:solidFill>
            <a:schemeClr val="tx2"/>
          </a:solidFill>
          <a:latin typeface="Arial" charset="0"/>
          <a:cs typeface="Arial" charset="0"/>
        </a:defRPr>
      </a:lvl3pPr>
      <a:lvl4pPr algn="l" rtl="1" eaLnBrk="0" fontAlgn="base" hangingPunct="0">
        <a:spcBef>
          <a:spcPct val="0"/>
        </a:spcBef>
        <a:spcAft>
          <a:spcPct val="0"/>
        </a:spcAft>
        <a:defRPr sz="4200">
          <a:solidFill>
            <a:schemeClr val="tx2"/>
          </a:solidFill>
          <a:latin typeface="Arial" charset="0"/>
          <a:cs typeface="Arial" charset="0"/>
        </a:defRPr>
      </a:lvl4pPr>
      <a:lvl5pPr algn="l" rtl="1" eaLnBrk="0" fontAlgn="base" hangingPunct="0">
        <a:spcBef>
          <a:spcPct val="0"/>
        </a:spcBef>
        <a:spcAft>
          <a:spcPct val="0"/>
        </a:spcAft>
        <a:defRPr sz="4200">
          <a:solidFill>
            <a:schemeClr val="tx2"/>
          </a:solidFill>
          <a:latin typeface="Arial" charset="0"/>
          <a:cs typeface="Arial" charset="0"/>
        </a:defRPr>
      </a:lvl5pPr>
      <a:lvl6pPr marL="457200" algn="l" rtl="1" fontAlgn="base">
        <a:spcBef>
          <a:spcPct val="0"/>
        </a:spcBef>
        <a:spcAft>
          <a:spcPct val="0"/>
        </a:spcAft>
        <a:defRPr sz="4200">
          <a:solidFill>
            <a:schemeClr val="tx2"/>
          </a:solidFill>
          <a:latin typeface="Arial" charset="0"/>
          <a:cs typeface="Arial" charset="0"/>
        </a:defRPr>
      </a:lvl6pPr>
      <a:lvl7pPr marL="914400" algn="l" rtl="1" fontAlgn="base">
        <a:spcBef>
          <a:spcPct val="0"/>
        </a:spcBef>
        <a:spcAft>
          <a:spcPct val="0"/>
        </a:spcAft>
        <a:defRPr sz="4200">
          <a:solidFill>
            <a:schemeClr val="tx2"/>
          </a:solidFill>
          <a:latin typeface="Arial" charset="0"/>
          <a:cs typeface="Arial" charset="0"/>
        </a:defRPr>
      </a:lvl7pPr>
      <a:lvl8pPr marL="1371600" algn="l" rtl="1" fontAlgn="base">
        <a:spcBef>
          <a:spcPct val="0"/>
        </a:spcBef>
        <a:spcAft>
          <a:spcPct val="0"/>
        </a:spcAft>
        <a:defRPr sz="4200">
          <a:solidFill>
            <a:schemeClr val="tx2"/>
          </a:solidFill>
          <a:latin typeface="Arial" charset="0"/>
          <a:cs typeface="Arial" charset="0"/>
        </a:defRPr>
      </a:lvl8pPr>
      <a:lvl9pPr marL="1828800" algn="l" rtl="1" fontAlgn="base">
        <a:spcBef>
          <a:spcPct val="0"/>
        </a:spcBef>
        <a:spcAft>
          <a:spcPct val="0"/>
        </a:spcAft>
        <a:defRPr sz="4200">
          <a:solidFill>
            <a:schemeClr val="tx2"/>
          </a:solidFill>
          <a:latin typeface="Arial" charset="0"/>
          <a:cs typeface="Arial" charset="0"/>
        </a:defRPr>
      </a:lvl9pPr>
    </p:titleStyle>
    <p:bodyStyle>
      <a:lvl1pPr marL="342900" indent="-342900" algn="r" rtl="1" eaLnBrk="0" fontAlgn="base" hangingPunct="0">
        <a:spcBef>
          <a:spcPct val="20000"/>
        </a:spcBef>
        <a:spcAft>
          <a:spcPct val="0"/>
        </a:spcAft>
        <a:buClr>
          <a:schemeClr val="tx1"/>
        </a:buClr>
        <a:buSzPct val="70000"/>
        <a:buFont typeface="Wingdings" pitchFamily="2" charset="2"/>
        <a:buChar char="¢"/>
        <a:defRPr sz="3000">
          <a:solidFill>
            <a:schemeClr val="tx2"/>
          </a:solidFill>
          <a:latin typeface="+mn-lt"/>
          <a:ea typeface="+mn-ea"/>
          <a:cs typeface="+mn-cs"/>
        </a:defRPr>
      </a:lvl1pPr>
      <a:lvl2pPr marL="742950" indent="-285750" algn="r" rtl="1" eaLnBrk="0" fontAlgn="base" hangingPunct="0">
        <a:spcBef>
          <a:spcPct val="20000"/>
        </a:spcBef>
        <a:spcAft>
          <a:spcPct val="0"/>
        </a:spcAft>
        <a:buClr>
          <a:schemeClr val="accent1"/>
        </a:buClr>
        <a:buSzPct val="75000"/>
        <a:buFont typeface="Wingdings" pitchFamily="2" charset="2"/>
        <a:buChar char="l"/>
        <a:defRPr sz="2800">
          <a:solidFill>
            <a:schemeClr val="tx2"/>
          </a:solidFill>
          <a:latin typeface="+mn-lt"/>
          <a:cs typeface="+mn-cs"/>
        </a:defRPr>
      </a:lvl2pPr>
      <a:lvl3pPr marL="1143000" indent="-228600" algn="r" rtl="1" eaLnBrk="0" fontAlgn="base" hangingPunct="0">
        <a:spcBef>
          <a:spcPct val="20000"/>
        </a:spcBef>
        <a:spcAft>
          <a:spcPct val="0"/>
        </a:spcAft>
        <a:buClr>
          <a:schemeClr val="accent2"/>
        </a:buClr>
        <a:buChar char="•"/>
        <a:defRPr sz="2400">
          <a:solidFill>
            <a:schemeClr val="tx2"/>
          </a:solidFill>
          <a:latin typeface="+mn-lt"/>
          <a:cs typeface="+mn-cs"/>
        </a:defRPr>
      </a:lvl3pPr>
      <a:lvl4pPr marL="1600200" indent="-228600" algn="r" rtl="1" eaLnBrk="0" fontAlgn="base" hangingPunct="0">
        <a:spcBef>
          <a:spcPct val="20000"/>
        </a:spcBef>
        <a:spcAft>
          <a:spcPct val="0"/>
        </a:spcAft>
        <a:buClr>
          <a:schemeClr val="tx1"/>
        </a:buClr>
        <a:buChar char="•"/>
        <a:defRPr sz="2000">
          <a:solidFill>
            <a:schemeClr val="tx2"/>
          </a:solidFill>
          <a:latin typeface="+mn-lt"/>
          <a:cs typeface="+mn-cs"/>
        </a:defRPr>
      </a:lvl4pPr>
      <a:lvl5pPr marL="2057400" indent="-228600" algn="r" rtl="1" eaLnBrk="0" fontAlgn="base" hangingPunct="0">
        <a:spcBef>
          <a:spcPct val="20000"/>
        </a:spcBef>
        <a:spcAft>
          <a:spcPct val="0"/>
        </a:spcAft>
        <a:buChar char="•"/>
        <a:defRPr sz="2000">
          <a:solidFill>
            <a:schemeClr val="tx2"/>
          </a:solidFill>
          <a:latin typeface="+mn-lt"/>
          <a:cs typeface="+mn-cs"/>
        </a:defRPr>
      </a:lvl5pPr>
      <a:lvl6pPr marL="2514600" indent="-228600" algn="r" rtl="1" fontAlgn="base">
        <a:spcBef>
          <a:spcPct val="20000"/>
        </a:spcBef>
        <a:spcAft>
          <a:spcPct val="0"/>
        </a:spcAft>
        <a:buChar char="•"/>
        <a:defRPr sz="2000">
          <a:solidFill>
            <a:schemeClr val="tx2"/>
          </a:solidFill>
          <a:latin typeface="+mn-lt"/>
          <a:cs typeface="+mn-cs"/>
        </a:defRPr>
      </a:lvl6pPr>
      <a:lvl7pPr marL="2971800" indent="-228600" algn="r" rtl="1" fontAlgn="base">
        <a:spcBef>
          <a:spcPct val="20000"/>
        </a:spcBef>
        <a:spcAft>
          <a:spcPct val="0"/>
        </a:spcAft>
        <a:buChar char="•"/>
        <a:defRPr sz="2000">
          <a:solidFill>
            <a:schemeClr val="tx2"/>
          </a:solidFill>
          <a:latin typeface="+mn-lt"/>
          <a:cs typeface="+mn-cs"/>
        </a:defRPr>
      </a:lvl7pPr>
      <a:lvl8pPr marL="3429000" indent="-228600" algn="r" rtl="1" fontAlgn="base">
        <a:spcBef>
          <a:spcPct val="20000"/>
        </a:spcBef>
        <a:spcAft>
          <a:spcPct val="0"/>
        </a:spcAft>
        <a:buChar char="•"/>
        <a:defRPr sz="2000">
          <a:solidFill>
            <a:schemeClr val="tx2"/>
          </a:solidFill>
          <a:latin typeface="+mn-lt"/>
          <a:cs typeface="+mn-cs"/>
        </a:defRPr>
      </a:lvl8pPr>
      <a:lvl9pPr marL="3886200" indent="-228600" algn="r" rtl="1" fontAlgn="base">
        <a:spcBef>
          <a:spcPct val="20000"/>
        </a:spcBef>
        <a:spcAft>
          <a:spcPct val="0"/>
        </a:spcAft>
        <a:buChar char="•"/>
        <a:defRPr sz="2000">
          <a:solidFill>
            <a:schemeClr val="tx2"/>
          </a:solidFill>
          <a:latin typeface="+mn-lt"/>
          <a:cs typeface="+mn-cs"/>
        </a:defRPr>
      </a:lvl9pPr>
    </p:bodyStyle>
    <p:other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idx="4294967295"/>
          </p:nvPr>
        </p:nvSpPr>
        <p:spPr/>
        <p:txBody>
          <a:bodyPr anchor="ctr"/>
          <a:lstStyle/>
          <a:p>
            <a:pPr eaLnBrk="1" hangingPunct="1"/>
            <a:r>
              <a:rPr lang="en-US" b="0" smtClean="0">
                <a:solidFill>
                  <a:srgbClr val="DA2128"/>
                </a:solidFill>
                <a:latin typeface="Lucida Sans" pitchFamily="34" charset="0"/>
              </a:rPr>
              <a:t>1e </a:t>
            </a:r>
            <a:r>
              <a:rPr lang="en-US" smtClean="0">
                <a:solidFill>
                  <a:srgbClr val="231F20"/>
                </a:solidFill>
                <a:latin typeface="Palatino Linotype" pitchFamily="18" charset="0"/>
              </a:rPr>
              <a:t>News from home</a:t>
            </a:r>
            <a:r>
              <a:rPr lang="en-US" smtClean="0">
                <a:latin typeface="Palatino Linotype" pitchFamily="18" charset="0"/>
              </a:rPr>
              <a:t/>
            </a:r>
            <a:br>
              <a:rPr lang="en-US" smtClean="0">
                <a:latin typeface="Palatino Linotype" pitchFamily="18" charset="0"/>
              </a:rPr>
            </a:br>
            <a:endParaRPr lang="en-US" smtClean="0"/>
          </a:p>
        </p:txBody>
      </p:sp>
      <p:sp>
        <p:nvSpPr>
          <p:cNvPr id="41986" name="Content Placeholder 2"/>
          <p:cNvSpPr>
            <a:spLocks noGrp="1"/>
          </p:cNvSpPr>
          <p:nvPr>
            <p:ph idx="4294967295"/>
          </p:nvPr>
        </p:nvSpPr>
        <p:spPr/>
        <p:txBody>
          <a:bodyPr/>
          <a:lstStyle/>
          <a:p>
            <a:pPr algn="ctr" eaLnBrk="1" hangingPunct="1"/>
            <a:r>
              <a:rPr lang="en-US" smtClean="0"/>
              <a:t>Writing an informal email</a:t>
            </a:r>
          </a:p>
          <a:p>
            <a:pPr algn="ctr" eaLnBrk="1" hangingPunct="1"/>
            <a:r>
              <a:rPr lang="en-US" smtClean="0"/>
              <a:t>How often do you send news to friends and  family? Do you communicate by letter, email,  text message?</a:t>
            </a:r>
          </a:p>
          <a:p>
            <a:pPr algn="ctr" eaLnBrk="1" hangingPunct="1"/>
            <a:r>
              <a:rPr lang="en-US" smtClean="0"/>
              <a:t>Read the email below from Ben to his friend,  Fergus. Where is Ben and what is he doing there?  How would you summarise the contents of each of  the three paragraphs?</a:t>
            </a:r>
          </a:p>
          <a:p>
            <a:pPr algn="ctr" eaLnBrk="1" hangingPunct="1"/>
            <a:endParaRPr lang="en-US"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ChangeArrowheads="1"/>
          </p:cNvSpPr>
          <p:nvPr/>
        </p:nvSpPr>
        <p:spPr bwMode="auto">
          <a:xfrm>
            <a:off x="0" y="193675"/>
            <a:ext cx="11299825" cy="6664325"/>
          </a:xfrm>
          <a:prstGeom prst="rect">
            <a:avLst/>
          </a:prstGeom>
          <a:noFill/>
          <a:ln w="9525">
            <a:noFill/>
            <a:miter lim="800000"/>
            <a:headEnd/>
            <a:tailEnd/>
          </a:ln>
        </p:spPr>
        <p:txBody>
          <a:bodyPr>
            <a:spAutoFit/>
          </a:bodyPr>
          <a:lstStyle/>
          <a:p>
            <a:pPr algn="l" rtl="0"/>
            <a:r>
              <a:rPr lang="en-US" sz="2400">
                <a:latin typeface="Trebuchet MS" pitchFamily="34" charset="0"/>
              </a:rPr>
              <a:t>Dear Fergus</a:t>
            </a:r>
          </a:p>
          <a:p>
            <a:pPr algn="l" rtl="0"/>
            <a:r>
              <a:rPr lang="en-US" sz="2400">
                <a:latin typeface="Trebuchet MS" pitchFamily="34" charset="0"/>
              </a:rPr>
              <a:t>I hope all’s well with you. I’ve been meaning to  write for ages, but my journal takes up a lot of my  time. Please don’t think it’s because I haven’t been  thinking about you all – I have and I’m getting  quite homesick. But I have to remind myself of why  I am here, which is to try and get established as a  freelance journalist and photographer.</a:t>
            </a:r>
          </a:p>
          <a:p>
            <a:pPr algn="l" rtl="0"/>
            <a:r>
              <a:rPr lang="en-US" sz="2400">
                <a:latin typeface="Trebuchet MS" pitchFamily="34" charset="0"/>
              </a:rPr>
              <a:t>I’m now in Sri Lanka visiting some tea plantations  and talking to people about how their lives have  changed in the last 20 years or so. The countryside  here is amazing. At the moment I’m in the hills just  outside Kandy which are so lush and green, you  wouldn’t believe it. I’m trying to get an interview  with one of the plantation owners that I can make  into a feature for a magazine. Fingers crossed!</a:t>
            </a:r>
          </a:p>
          <a:p>
            <a:pPr algn="l" rtl="0"/>
            <a:r>
              <a:rPr lang="en-US" sz="2400">
                <a:latin typeface="Trebuchet MS" pitchFamily="34" charset="0"/>
              </a:rPr>
              <a:t>So, my plan is to stay here until the end of  September and then get a plane back to the UK to  see if I can find someone who will publish some of  this stuff. It would be great to get together with you  then. How is the family? Is Sarah still working for  that horrible estate agent? Do give them all my love.  I’ll write again soon.</a:t>
            </a:r>
          </a:p>
          <a:p>
            <a:pPr algn="l" rtl="0"/>
            <a:r>
              <a:rPr lang="en-US" sz="2400">
                <a:latin typeface="Trebuchet MS" pitchFamily="34" charset="0"/>
              </a:rPr>
              <a:t>All the best,  Ben</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442913" y="0"/>
            <a:ext cx="3381375" cy="1739900"/>
          </a:xfrm>
          <a:prstGeom prst="rect">
            <a:avLst/>
          </a:prstGeom>
          <a:noFill/>
          <a:ln w="9525">
            <a:noFill/>
            <a:miter lim="800000"/>
            <a:headEnd/>
            <a:tailEnd/>
          </a:ln>
        </p:spPr>
        <p:txBody>
          <a:bodyPr>
            <a:spAutoFit/>
          </a:bodyPr>
          <a:lstStyle/>
          <a:p>
            <a:pPr algn="l" rtl="0"/>
            <a:r>
              <a:rPr lang="en-US">
                <a:latin typeface="Trebuchet MS" pitchFamily="34" charset="0"/>
              </a:rPr>
              <a:t> </a:t>
            </a:r>
            <a:r>
              <a:rPr lang="en-US">
                <a:solidFill>
                  <a:srgbClr val="FF0000"/>
                </a:solidFill>
                <a:latin typeface="Tahoma" pitchFamily="34" charset="0"/>
                <a:cs typeface="Tahoma" pitchFamily="34" charset="0"/>
              </a:rPr>
              <a:t>Writing skill </a:t>
            </a:r>
            <a:r>
              <a:rPr lang="en-US" u="sng">
                <a:latin typeface="Tahoma" pitchFamily="34" charset="0"/>
                <a:cs typeface="Tahoma" pitchFamily="34" charset="0"/>
              </a:rPr>
              <a:t>greetings and endings</a:t>
            </a:r>
          </a:p>
          <a:p>
            <a:pPr algn="l" rtl="0"/>
            <a:r>
              <a:rPr lang="en-US">
                <a:latin typeface="Tahoma" pitchFamily="34" charset="0"/>
                <a:cs typeface="Tahoma" pitchFamily="34" charset="0"/>
              </a:rPr>
              <a:t> Which of these other phrases for greeting and  ending would be appropriate in an informal email  to a friend or relative?</a:t>
            </a:r>
          </a:p>
        </p:txBody>
      </p:sp>
      <p:sp>
        <p:nvSpPr>
          <p:cNvPr id="44034" name="Rectangle 2"/>
          <p:cNvSpPr>
            <a:spLocks noChangeArrowheads="1"/>
          </p:cNvSpPr>
          <p:nvPr/>
        </p:nvSpPr>
        <p:spPr bwMode="auto">
          <a:xfrm>
            <a:off x="4289425" y="923925"/>
            <a:ext cx="6994525" cy="1190625"/>
          </a:xfrm>
          <a:prstGeom prst="rect">
            <a:avLst/>
          </a:prstGeom>
          <a:noFill/>
          <a:ln w="9525">
            <a:noFill/>
            <a:miter lim="800000"/>
            <a:headEnd/>
            <a:tailEnd/>
          </a:ln>
        </p:spPr>
        <p:txBody>
          <a:bodyPr>
            <a:spAutoFit/>
          </a:bodyPr>
          <a:lstStyle/>
          <a:p>
            <a:pPr algn="l" rtl="0"/>
            <a:r>
              <a:rPr lang="en-US" b="1">
                <a:latin typeface="Tahoma" pitchFamily="34" charset="0"/>
                <a:cs typeface="Tahoma" pitchFamily="34" charset="0"/>
              </a:rPr>
              <a:t>All my love	      Best wishes	  Dear Mr Franks  Dear Sir or Madam	Hello		Hi John</a:t>
            </a:r>
          </a:p>
          <a:p>
            <a:pPr algn="l" rtl="0"/>
            <a:r>
              <a:rPr lang="en-US" b="1">
                <a:latin typeface="Tahoma" pitchFamily="34" charset="0"/>
                <a:cs typeface="Tahoma" pitchFamily="34" charset="0"/>
              </a:rPr>
              <a:t>Kind regards	Love	Regards	Warm regards  Yours	Yours faithfully	Yours sincerely</a:t>
            </a:r>
          </a:p>
        </p:txBody>
      </p:sp>
      <p:sp>
        <p:nvSpPr>
          <p:cNvPr id="44035" name="Rectangle 3"/>
          <p:cNvSpPr>
            <a:spLocks noChangeArrowheads="1"/>
          </p:cNvSpPr>
          <p:nvPr/>
        </p:nvSpPr>
        <p:spPr bwMode="auto">
          <a:xfrm>
            <a:off x="412750" y="3125788"/>
            <a:ext cx="11474450" cy="244475"/>
          </a:xfrm>
          <a:prstGeom prst="rect">
            <a:avLst/>
          </a:prstGeom>
          <a:noFill/>
          <a:ln w="9525">
            <a:noFill/>
            <a:miter lim="800000"/>
            <a:headEnd/>
            <a:tailEnd/>
          </a:ln>
        </p:spPr>
        <p:txBody>
          <a:bodyPr>
            <a:spAutoFit/>
          </a:bodyPr>
          <a:lstStyle/>
          <a:p>
            <a:pPr marL="11113" algn="l" rtl="0">
              <a:lnSpc>
                <a:spcPts val="1200"/>
              </a:lnSpc>
              <a:spcBef>
                <a:spcPts val="138"/>
              </a:spcBef>
              <a:buClr>
                <a:srgbClr val="DA2128"/>
              </a:buClr>
              <a:buSzPct val="120000"/>
              <a:tabLst>
                <a:tab pos="192088" algn="l"/>
              </a:tabLst>
            </a:pPr>
            <a:endParaRPr lang="ar-JO" sz="2400" b="1">
              <a:solidFill>
                <a:srgbClr val="000000"/>
              </a:solidFill>
              <a:latin typeface="Tahoma" pitchFamily="34" charset="0"/>
              <a:cs typeface="Tahoma" pitchFamily="34" charset="0"/>
            </a:endParaRPr>
          </a:p>
        </p:txBody>
      </p:sp>
      <p:sp>
        <p:nvSpPr>
          <p:cNvPr id="44036" name="Rectangle 5"/>
          <p:cNvSpPr>
            <a:spLocks noChangeArrowheads="1"/>
          </p:cNvSpPr>
          <p:nvPr/>
        </p:nvSpPr>
        <p:spPr bwMode="auto">
          <a:xfrm>
            <a:off x="3048000" y="3282950"/>
            <a:ext cx="6096000" cy="2838450"/>
          </a:xfrm>
          <a:prstGeom prst="rect">
            <a:avLst/>
          </a:prstGeom>
          <a:noFill/>
          <a:ln w="9525">
            <a:noFill/>
            <a:miter lim="800000"/>
            <a:headEnd/>
            <a:tailEnd/>
          </a:ln>
        </p:spPr>
        <p:txBody>
          <a:bodyPr>
            <a:spAutoFit/>
          </a:bodyPr>
          <a:lstStyle/>
          <a:p>
            <a:pPr algn="l" defTabSz="914400"/>
            <a:r>
              <a:rPr lang="en-US" b="1">
                <a:solidFill>
                  <a:srgbClr val="231F20"/>
                </a:solidFill>
              </a:rPr>
              <a:t>Imagine you have been away from home for some  time. Write an email (200 words) to a friend or  family member to ask them for news from home  and to give them your news. Try to use the verb </a:t>
            </a:r>
            <a:r>
              <a:rPr lang="en-US" b="1" i="1">
                <a:solidFill>
                  <a:srgbClr val="231F20"/>
                </a:solidFill>
              </a:rPr>
              <a:t>get  </a:t>
            </a:r>
            <a:r>
              <a:rPr lang="en-US" b="1">
                <a:solidFill>
                  <a:srgbClr val="231F20"/>
                </a:solidFill>
              </a:rPr>
              <a:t>at least twice.</a:t>
            </a:r>
            <a:endParaRPr lang="en-US" b="1">
              <a:solidFill>
                <a:srgbClr val="000000"/>
              </a:solidFill>
            </a:endParaRPr>
          </a:p>
          <a:p>
            <a:pPr algn="l" defTabSz="914400"/>
            <a:r>
              <a:rPr lang="en-US" b="1">
                <a:solidFill>
                  <a:srgbClr val="231F20"/>
                </a:solidFill>
              </a:rPr>
              <a:t>Work in pairs. Exchange letters. Check for the  following:</a:t>
            </a:r>
            <a:endParaRPr lang="en-US" b="1">
              <a:solidFill>
                <a:srgbClr val="000000"/>
              </a:solidFill>
            </a:endParaRPr>
          </a:p>
          <a:p>
            <a:pPr lvl="1" algn="l" defTabSz="914400"/>
            <a:r>
              <a:rPr lang="en-US" b="1">
                <a:solidFill>
                  <a:srgbClr val="231F20"/>
                </a:solidFill>
              </a:rPr>
              <a:t>Is the use of tenses correct?</a:t>
            </a:r>
            <a:endParaRPr lang="en-US" b="1">
              <a:solidFill>
                <a:srgbClr val="000000"/>
              </a:solidFill>
            </a:endParaRPr>
          </a:p>
          <a:p>
            <a:pPr lvl="1" algn="l" defTabSz="914400"/>
            <a:r>
              <a:rPr lang="en-US" b="1">
                <a:solidFill>
                  <a:srgbClr val="231F20"/>
                </a:solidFill>
              </a:rPr>
              <a:t>Is the style not too formal?</a:t>
            </a:r>
            <a:endParaRPr lang="en-US" b="1">
              <a:solidFill>
                <a:srgbClr val="000000"/>
              </a:solidFill>
            </a:endParaRPr>
          </a:p>
          <a:p>
            <a:pPr lvl="1" algn="l" defTabSz="914400"/>
            <a:r>
              <a:rPr lang="en-US" b="1">
                <a:solidFill>
                  <a:srgbClr val="231F20"/>
                </a:solidFill>
              </a:rPr>
              <a:t>Did they use the correct greeting and ending?</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noChangeArrowheads="1"/>
          </p:cNvSpPr>
          <p:nvPr/>
        </p:nvSpPr>
        <p:spPr bwMode="auto">
          <a:xfrm>
            <a:off x="3048000" y="450850"/>
            <a:ext cx="7267575" cy="7042150"/>
          </a:xfrm>
          <a:prstGeom prst="rect">
            <a:avLst/>
          </a:prstGeom>
          <a:noFill/>
          <a:ln w="9525">
            <a:noFill/>
            <a:miter lim="800000"/>
            <a:headEnd/>
            <a:tailEnd/>
          </a:ln>
        </p:spPr>
        <p:txBody>
          <a:bodyPr>
            <a:spAutoFit/>
          </a:bodyPr>
          <a:lstStyle/>
          <a:p>
            <a:pPr algn="l" rtl="0"/>
            <a:r>
              <a:rPr lang="en-US" sz="2000" b="1" u="sng">
                <a:solidFill>
                  <a:srgbClr val="FF0000"/>
                </a:solidFill>
                <a:latin typeface="Trebuchet MS" pitchFamily="34" charset="0"/>
              </a:rPr>
              <a:t>Word focus get</a:t>
            </a:r>
          </a:p>
          <a:p>
            <a:pPr algn="l" rtl="0"/>
            <a:r>
              <a:rPr lang="en-US" sz="2000" b="1">
                <a:latin typeface="Trebuchet MS" pitchFamily="34" charset="0"/>
              </a:rPr>
              <a:t>The verb get is used often in spoken or informal  written English. Find five phrases / sentences in  the letter where it is used. What does it mean in  each case? Think of a synonym for get in each case.</a:t>
            </a:r>
          </a:p>
          <a:p>
            <a:pPr algn="l" rtl="0"/>
            <a:endParaRPr lang="en-US" sz="2000" b="1">
              <a:latin typeface="Trebuchet MS" pitchFamily="34" charset="0"/>
            </a:endParaRPr>
          </a:p>
          <a:p>
            <a:pPr algn="l" rtl="0"/>
            <a:r>
              <a:rPr lang="en-US" sz="2000" b="1">
                <a:latin typeface="Trebuchet MS" pitchFamily="34" charset="0"/>
              </a:rPr>
              <a:t>Read the sentences. Match the uses of get to a word  with a similar meaning in the box.</a:t>
            </a:r>
          </a:p>
          <a:p>
            <a:pPr algn="l" rtl="0"/>
            <a:r>
              <a:rPr lang="en-US" sz="2000" b="1">
                <a:solidFill>
                  <a:srgbClr val="231F20"/>
                </a:solidFill>
                <a:latin typeface="Trebuchet MS" pitchFamily="34" charset="0"/>
              </a:rPr>
              <a:t>be (in passive sentences)	catch	do / manage  persuade	reach	receive</a:t>
            </a:r>
            <a:endParaRPr lang="en-US" sz="2000" b="1">
              <a:latin typeface="Trebuchet MS" pitchFamily="34" charset="0"/>
            </a:endParaRPr>
          </a:p>
          <a:p>
            <a:pPr algn="l" rtl="0">
              <a:buFont typeface="Trebuchet MS" pitchFamily="34" charset="0"/>
              <a:buAutoNum type="arabicPeriod"/>
            </a:pPr>
            <a:r>
              <a:rPr lang="en-US" sz="2000" b="1">
                <a:latin typeface="Trebuchet MS" pitchFamily="34" charset="0"/>
              </a:rPr>
              <a:t>Did you get my last letter?</a:t>
            </a:r>
          </a:p>
          <a:p>
            <a:pPr algn="l" rtl="0">
              <a:buFont typeface="Trebuchet MS" pitchFamily="34" charset="0"/>
              <a:buAutoNum type="arabicPeriod"/>
            </a:pPr>
            <a:r>
              <a:rPr lang="en-US" sz="2000" b="1">
                <a:latin typeface="Trebuchet MS" pitchFamily="34" charset="0"/>
              </a:rPr>
              <a:t>How have you been getting on in your new job?</a:t>
            </a:r>
          </a:p>
          <a:p>
            <a:pPr algn="l" rtl="0">
              <a:buFont typeface="Trebuchet MS" pitchFamily="34" charset="0"/>
              <a:buAutoNum type="arabicPeriod"/>
            </a:pPr>
            <a:r>
              <a:rPr lang="en-US" sz="2000" b="1">
                <a:latin typeface="Trebuchet MS" pitchFamily="34" charset="0"/>
              </a:rPr>
              <a:t>I got a virus which kept me in bed for two  weeks.</a:t>
            </a:r>
          </a:p>
          <a:p>
            <a:pPr algn="l" rtl="0">
              <a:buFont typeface="Trebuchet MS" pitchFamily="34" charset="0"/>
              <a:buAutoNum type="arabicPeriod"/>
            </a:pPr>
            <a:r>
              <a:rPr lang="en-US" sz="2000" b="1">
                <a:latin typeface="Trebuchet MS" pitchFamily="34" charset="0"/>
              </a:rPr>
              <a:t>We got delayed for four hours at the border.</a:t>
            </a:r>
          </a:p>
          <a:p>
            <a:pPr algn="l" rtl="0">
              <a:buFont typeface="Trebuchet MS" pitchFamily="34" charset="0"/>
              <a:buAutoNum type="arabicPeriod"/>
            </a:pPr>
            <a:r>
              <a:rPr lang="en-US" sz="2000" b="1">
                <a:latin typeface="Trebuchet MS" pitchFamily="34" charset="0"/>
              </a:rPr>
              <a:t>I’m going to try to get him to come with me.</a:t>
            </a:r>
          </a:p>
          <a:p>
            <a:pPr algn="l" rtl="0">
              <a:buFont typeface="Trebuchet MS" pitchFamily="34" charset="0"/>
              <a:buAutoNum type="arabicPeriod"/>
            </a:pPr>
            <a:r>
              <a:rPr lang="en-US" sz="2000" b="1">
                <a:latin typeface="Trebuchet MS" pitchFamily="34" charset="0"/>
              </a:rPr>
              <a:t>I’ll call you when I get to London.</a:t>
            </a:r>
          </a:p>
          <a:p>
            <a:pPr algn="l" rtl="0">
              <a:buFont typeface="Trebuchet MS" pitchFamily="34" charset="0"/>
              <a:buAutoNum type="arabicPeriod"/>
            </a:pPr>
            <a:endParaRPr lang="en-US" sz="2000" b="1">
              <a:latin typeface="Trebuchet MS" pitchFamily="34" charset="0"/>
            </a:endParaRPr>
          </a:p>
          <a:p>
            <a:pPr algn="l" rtl="0"/>
            <a:r>
              <a:rPr lang="en-US" sz="2000" b="1">
                <a:latin typeface="Trebuchet MS" pitchFamily="34" charset="0"/>
              </a:rPr>
              <a:t>Write three sentences of your own with get giving  recent news about yourself. Work in small groups  and read them to each other.</a:t>
            </a:r>
          </a:p>
          <a:p>
            <a:pPr algn="l" rtl="0"/>
            <a:endParaRPr lang="en-US" sz="2000" b="1">
              <a:latin typeface="Trebuchet MS" pitchFamily="34" charset="0"/>
            </a:endParaRPr>
          </a:p>
          <a:p>
            <a:pPr algn="l" rtl="0"/>
            <a:endParaRPr lang="en-US">
              <a:latin typeface="Trebuchet MS" pitchFamily="34" charset="0"/>
            </a:endParaRPr>
          </a:p>
          <a:p>
            <a:pPr algn="l" rtl="0"/>
            <a:endParaRPr lang="en-US">
              <a:latin typeface="Trebuchet MS" pitchFamily="34" charset="0"/>
            </a:endParaRPr>
          </a:p>
        </p:txBody>
      </p:sp>
    </p:spTree>
  </p:cSld>
  <p:clrMapOvr>
    <a:masterClrMapping/>
  </p:clrMapOvr>
  <p:transition/>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 xmlns:thm15="http://schemas.microsoft.com/office/thememl/2012/main" name="Berlin" id="{7B5DBA9E-B069-418E-9360-A61BDD0615A4}" vid="{C0CBE056-4EF4-4D92-969E-947779DA7AAA}"/>
    </a:ext>
  </a:extLst>
</a:theme>
</file>

<file path=ppt/theme/theme2.xml><?xml version="1.0" encoding="utf-8"?>
<a:theme xmlns:a="http://schemas.openxmlformats.org/drawingml/2006/main" name="1_Capsules">
  <a:themeElements>
    <a:clrScheme name="1_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1_Capsule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1_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1_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1_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1_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1_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1_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1_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Echo">
  <a:themeElements>
    <a:clrScheme name="Echo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fontScheme name="Ech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cho 1">
        <a:dk1>
          <a:srgbClr val="25252F"/>
        </a:dk1>
        <a:lt1>
          <a:srgbClr val="9999FF"/>
        </a:lt1>
        <a:dk2>
          <a:srgbClr val="000000"/>
        </a:dk2>
        <a:lt2>
          <a:srgbClr val="FFFFFF"/>
        </a:lt2>
        <a:accent1>
          <a:srgbClr val="3366FF"/>
        </a:accent1>
        <a:accent2>
          <a:srgbClr val="003399"/>
        </a:accent2>
        <a:accent3>
          <a:srgbClr val="AAAAAA"/>
        </a:accent3>
        <a:accent4>
          <a:srgbClr val="8282DA"/>
        </a:accent4>
        <a:accent5>
          <a:srgbClr val="ADB8FF"/>
        </a:accent5>
        <a:accent6>
          <a:srgbClr val="002D8A"/>
        </a:accent6>
        <a:hlink>
          <a:srgbClr val="009999"/>
        </a:hlink>
        <a:folHlink>
          <a:srgbClr val="B2B2B2"/>
        </a:folHlink>
      </a:clrScheme>
      <a:clrMap bg1="dk2" tx1="lt1" bg2="dk1" tx2="lt2" accent1="accent1" accent2="accent2" accent3="accent3" accent4="accent4" accent5="accent5" accent6="accent6" hlink="hlink" folHlink="folHlink"/>
    </a:extraClrScheme>
    <a:extraClrScheme>
      <a:clrScheme name="Echo 2">
        <a:dk1>
          <a:srgbClr val="314183"/>
        </a:dk1>
        <a:lt1>
          <a:srgbClr val="FFFFFF"/>
        </a:lt1>
        <a:dk2>
          <a:srgbClr val="0B1E45"/>
        </a:dk2>
        <a:lt2>
          <a:srgbClr val="FFFFFF"/>
        </a:lt2>
        <a:accent1>
          <a:srgbClr val="6666FF"/>
        </a:accent1>
        <a:accent2>
          <a:srgbClr val="0066FF"/>
        </a:accent2>
        <a:accent3>
          <a:srgbClr val="AAABB0"/>
        </a:accent3>
        <a:accent4>
          <a:srgbClr val="DADADA"/>
        </a:accent4>
        <a:accent5>
          <a:srgbClr val="B8B8FF"/>
        </a:accent5>
        <a:accent6>
          <a:srgbClr val="005CE7"/>
        </a:accent6>
        <a:hlink>
          <a:srgbClr val="006699"/>
        </a:hlink>
        <a:folHlink>
          <a:srgbClr val="B2B2B2"/>
        </a:folHlink>
      </a:clrScheme>
      <a:clrMap bg1="dk2" tx1="lt1" bg2="dk1" tx2="lt2" accent1="accent1" accent2="accent2" accent3="accent3" accent4="accent4" accent5="accent5" accent6="accent6" hlink="hlink" folHlink="folHlink"/>
    </a:extraClrScheme>
    <a:extraClrScheme>
      <a:clrScheme name="Echo 3">
        <a:dk1>
          <a:srgbClr val="194349"/>
        </a:dk1>
        <a:lt1>
          <a:srgbClr val="FFFFCC"/>
        </a:lt1>
        <a:dk2>
          <a:srgbClr val="006666"/>
        </a:dk2>
        <a:lt2>
          <a:srgbClr val="FFFFFF"/>
        </a:lt2>
        <a:accent1>
          <a:srgbClr val="99CC00"/>
        </a:accent1>
        <a:accent2>
          <a:srgbClr val="00B6B2"/>
        </a:accent2>
        <a:accent3>
          <a:srgbClr val="AAB8B8"/>
        </a:accent3>
        <a:accent4>
          <a:srgbClr val="DADAAE"/>
        </a:accent4>
        <a:accent5>
          <a:srgbClr val="CAE2AA"/>
        </a:accent5>
        <a:accent6>
          <a:srgbClr val="00A5A1"/>
        </a:accent6>
        <a:hlink>
          <a:srgbClr val="669900"/>
        </a:hlink>
        <a:folHlink>
          <a:srgbClr val="666699"/>
        </a:folHlink>
      </a:clrScheme>
      <a:clrMap bg1="dk2" tx1="lt1" bg2="dk1" tx2="lt2" accent1="accent1" accent2="accent2" accent3="accent3" accent4="accent4" accent5="accent5" accent6="accent6" hlink="hlink" folHlink="folHlink"/>
    </a:extraClrScheme>
    <a:extraClrScheme>
      <a:clrScheme name="Echo 4">
        <a:dk1>
          <a:srgbClr val="194349"/>
        </a:dk1>
        <a:lt1>
          <a:srgbClr val="FFFFCC"/>
        </a:lt1>
        <a:dk2>
          <a:srgbClr val="0000FF"/>
        </a:dk2>
        <a:lt2>
          <a:srgbClr val="FFFFFF"/>
        </a:lt2>
        <a:accent1>
          <a:srgbClr val="0099FF"/>
        </a:accent1>
        <a:accent2>
          <a:srgbClr val="33CC33"/>
        </a:accent2>
        <a:accent3>
          <a:srgbClr val="AAAAFF"/>
        </a:accent3>
        <a:accent4>
          <a:srgbClr val="DADAAE"/>
        </a:accent4>
        <a:accent5>
          <a:srgbClr val="AACAFF"/>
        </a:accent5>
        <a:accent6>
          <a:srgbClr val="2DB9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cho 5">
        <a:dk1>
          <a:srgbClr val="194349"/>
        </a:dk1>
        <a:lt1>
          <a:srgbClr val="FFFFCC"/>
        </a:lt1>
        <a:dk2>
          <a:srgbClr val="72A497"/>
        </a:dk2>
        <a:lt2>
          <a:srgbClr val="000000"/>
        </a:lt2>
        <a:accent1>
          <a:srgbClr val="805D32"/>
        </a:accent1>
        <a:accent2>
          <a:srgbClr val="7D2F3C"/>
        </a:accent2>
        <a:accent3>
          <a:srgbClr val="BCCFC9"/>
        </a:accent3>
        <a:accent4>
          <a:srgbClr val="DADAAE"/>
        </a:accent4>
        <a:accent5>
          <a:srgbClr val="C0B6AD"/>
        </a:accent5>
        <a:accent6>
          <a:srgbClr val="712A35"/>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cho 6">
        <a:dk1>
          <a:srgbClr val="1C1C1C"/>
        </a:dk1>
        <a:lt1>
          <a:srgbClr val="FFFFFF"/>
        </a:lt1>
        <a:dk2>
          <a:srgbClr val="710F0F"/>
        </a:dk2>
        <a:lt2>
          <a:srgbClr val="FFFFFF"/>
        </a:lt2>
        <a:accent1>
          <a:srgbClr val="FF9900"/>
        </a:accent1>
        <a:accent2>
          <a:srgbClr val="FF3300"/>
        </a:accent2>
        <a:accent3>
          <a:srgbClr val="BBAAAA"/>
        </a:accent3>
        <a:accent4>
          <a:srgbClr val="DADADA"/>
        </a:accent4>
        <a:accent5>
          <a:srgbClr val="FFCAAA"/>
        </a:accent5>
        <a:accent6>
          <a:srgbClr val="E72D00"/>
        </a:accent6>
        <a:hlink>
          <a:srgbClr val="666699"/>
        </a:hlink>
        <a:folHlink>
          <a:srgbClr val="996633"/>
        </a:folHlink>
      </a:clrScheme>
      <a:clrMap bg1="dk2" tx1="lt1" bg2="dk1" tx2="lt2" accent1="accent1" accent2="accent2" accent3="accent3" accent4="accent4" accent5="accent5" accent6="accent6" hlink="hlink" folHlink="folHlink"/>
    </a:extraClrScheme>
    <a:extraClrScheme>
      <a:clrScheme name="Echo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ho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clrMap bg1="lt1" tx1="dk1" bg2="lt2" tx2="dk2" accent1="accent1" accent2="accent2" accent3="accent3" accent4="accent4" accent5="accent5" accent6="accent6" hlink="hlink" folHlink="folHlink"/>
    </a:extraClrScheme>
    <a:extraClrScheme>
      <a:clrScheme name="Echo 9">
        <a:dk1>
          <a:srgbClr val="000000"/>
        </a:dk1>
        <a:lt1>
          <a:srgbClr val="FFFFFF"/>
        </a:lt1>
        <a:dk2>
          <a:srgbClr val="000000"/>
        </a:dk2>
        <a:lt2>
          <a:srgbClr val="666699"/>
        </a:lt2>
        <a:accent1>
          <a:srgbClr val="CC3300"/>
        </a:accent1>
        <a:accent2>
          <a:srgbClr val="CC9900"/>
        </a:accent2>
        <a:accent3>
          <a:srgbClr val="FFFFFF"/>
        </a:accent3>
        <a:accent4>
          <a:srgbClr val="000000"/>
        </a:accent4>
        <a:accent5>
          <a:srgbClr val="E2ADAA"/>
        </a:accent5>
        <a:accent6>
          <a:srgbClr val="B98A00"/>
        </a:accent6>
        <a:hlink>
          <a:srgbClr val="CC6600"/>
        </a:hlink>
        <a:folHlink>
          <a:srgbClr val="808080"/>
        </a:folHlink>
      </a:clrScheme>
      <a:clrMap bg1="lt1" tx1="dk1" bg2="lt2" tx2="dk2" accent1="accent1" accent2="accent2" accent3="accent3" accent4="accent4" accent5="accent5" accent6="accent6" hlink="hlink" folHlink="folHlink"/>
    </a:extraClrScheme>
    <a:extraClrScheme>
      <a:clrScheme name="Echo 10">
        <a:dk1>
          <a:srgbClr val="000000"/>
        </a:dk1>
        <a:lt1>
          <a:srgbClr val="FFFFFF"/>
        </a:lt1>
        <a:dk2>
          <a:srgbClr val="000000"/>
        </a:dk2>
        <a:lt2>
          <a:srgbClr val="666699"/>
        </a:lt2>
        <a:accent1>
          <a:srgbClr val="666699"/>
        </a:accent1>
        <a:accent2>
          <a:srgbClr val="9999FF"/>
        </a:accent2>
        <a:accent3>
          <a:srgbClr val="FFFFFF"/>
        </a:accent3>
        <a:accent4>
          <a:srgbClr val="000000"/>
        </a:accent4>
        <a:accent5>
          <a:srgbClr val="B8B8CA"/>
        </a:accent5>
        <a:accent6>
          <a:srgbClr val="8A8AE7"/>
        </a:accent6>
        <a:hlink>
          <a:srgbClr val="3366FF"/>
        </a:hlink>
        <a:folHlink>
          <a:srgbClr val="808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Berlin</Template>
  <TotalTime>21</TotalTime>
  <Words>545</Words>
  <Application>Microsoft Office PowerPoint</Application>
  <PresentationFormat>Custom</PresentationFormat>
  <Paragraphs>32</Paragraphs>
  <Slides>4</Slides>
  <Notes>0</Notes>
  <HiddenSlides>0</HiddenSlides>
  <MMClips>0</MMClips>
  <ScaleCrop>false</ScaleCrop>
  <HeadingPairs>
    <vt:vector size="6" baseType="variant">
      <vt:variant>
        <vt:lpstr>الخطوط المستخدمة</vt:lpstr>
      </vt:variant>
      <vt:variant>
        <vt:i4>8</vt:i4>
      </vt:variant>
      <vt:variant>
        <vt:lpstr>قالب التصميم</vt:lpstr>
      </vt:variant>
      <vt:variant>
        <vt:i4>20</vt:i4>
      </vt:variant>
      <vt:variant>
        <vt:lpstr>عناوين الشرائح</vt:lpstr>
      </vt:variant>
      <vt:variant>
        <vt:i4>4</vt:i4>
      </vt:variant>
    </vt:vector>
  </HeadingPairs>
  <TitlesOfParts>
    <vt:vector size="32" baseType="lpstr">
      <vt:lpstr>Arial</vt:lpstr>
      <vt:lpstr>Trebuchet MS</vt:lpstr>
      <vt:lpstr>Calibri</vt:lpstr>
      <vt:lpstr>Wingdings</vt:lpstr>
      <vt:lpstr>Times New Roman</vt:lpstr>
      <vt:lpstr>Lucida Sans</vt:lpstr>
      <vt:lpstr>Palatino Linotype</vt:lpstr>
      <vt:lpstr>Tahoma</vt:lpstr>
      <vt:lpstr>Berlin</vt:lpstr>
      <vt:lpstr>1_Capsules</vt:lpstr>
      <vt:lpstr>Echo</vt:lpstr>
      <vt:lpstr>Berlin</vt:lpstr>
      <vt:lpstr>Berlin</vt:lpstr>
      <vt:lpstr>Berlin</vt:lpstr>
      <vt:lpstr>Berlin</vt:lpstr>
      <vt:lpstr>Berlin</vt:lpstr>
      <vt:lpstr>Berlin</vt:lpstr>
      <vt:lpstr>Berlin</vt:lpstr>
      <vt:lpstr>Berlin</vt:lpstr>
      <vt:lpstr>Berlin</vt:lpstr>
      <vt:lpstr>Berlin</vt:lpstr>
      <vt:lpstr>Berlin</vt:lpstr>
      <vt:lpstr>Berlin</vt:lpstr>
      <vt:lpstr>Berlin</vt:lpstr>
      <vt:lpstr>Berlin</vt:lpstr>
      <vt:lpstr>Berlin</vt:lpstr>
      <vt:lpstr>1_Capsules</vt:lpstr>
      <vt:lpstr>Echo</vt:lpstr>
      <vt:lpstr>1e News from home </vt:lpstr>
      <vt:lpstr>الشريحة 2</vt:lpstr>
      <vt:lpstr>الشريحة 3</vt:lpstr>
      <vt:lpstr>الشريحة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1e News from home </dc:title>
  <dc:creator>Eman Abdelati</dc:creator>
  <cp:lastModifiedBy>user</cp:lastModifiedBy>
  <cp:revision>3</cp:revision>
  <dcterms:created xsi:type="dcterms:W3CDTF">2020-03-16T00:04:20Z</dcterms:created>
  <dcterms:modified xsi:type="dcterms:W3CDTF">2020-03-20T19:16:01Z</dcterms:modified>
</cp:coreProperties>
</file>